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6" r:id="rId4"/>
    <p:sldMasterId id="2147483677"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Lst>
  <p:sldSz cy="5143500" cx="9144000"/>
  <p:notesSz cx="6858000" cy="9144000"/>
  <p:embeddedFontLst>
    <p:embeddedFont>
      <p:font typeface="Helvetica Neue"/>
      <p:regular r:id="rId27"/>
      <p:bold r:id="rId28"/>
      <p:italic r:id="rId29"/>
      <p:boldItalic r:id="rId30"/>
    </p:embeddedFont>
    <p:embeddedFont>
      <p:font typeface="Century Gothic"/>
      <p:regular r:id="rId31"/>
      <p:bold r:id="rId32"/>
      <p:italic r:id="rId33"/>
      <p:boldItalic r:id="rId3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font" Target="fonts/HelveticaNeue-bold.fntdata"/><Relationship Id="rId27" Type="http://schemas.openxmlformats.org/officeDocument/2006/relationships/font" Target="fonts/HelveticaNeue-regular.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font" Target="fonts/HelveticaNeue-italic.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CenturyGothic-regular.fntdata"/><Relationship Id="rId30" Type="http://schemas.openxmlformats.org/officeDocument/2006/relationships/font" Target="fonts/HelveticaNeue-boldItalic.fntdata"/><Relationship Id="rId11" Type="http://schemas.openxmlformats.org/officeDocument/2006/relationships/slide" Target="slides/slide5.xml"/><Relationship Id="rId33" Type="http://schemas.openxmlformats.org/officeDocument/2006/relationships/font" Target="fonts/CenturyGothic-italic.fntdata"/><Relationship Id="rId10" Type="http://schemas.openxmlformats.org/officeDocument/2006/relationships/slide" Target="slides/slide4.xml"/><Relationship Id="rId32" Type="http://schemas.openxmlformats.org/officeDocument/2006/relationships/font" Target="fonts/CenturyGothic-bold.fntdata"/><Relationship Id="rId13" Type="http://schemas.openxmlformats.org/officeDocument/2006/relationships/slide" Target="slides/slide7.xml"/><Relationship Id="rId12" Type="http://schemas.openxmlformats.org/officeDocument/2006/relationships/slide" Target="slides/slide6.xml"/><Relationship Id="rId34" Type="http://schemas.openxmlformats.org/officeDocument/2006/relationships/font" Target="fonts/CenturyGothic-boldItalic.fntdata"/><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1129666fd89_2_248: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g1129666fd89_2_24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1129666fd89_2_252: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g1129666fd89_2_25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1129666fd89_2_257: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g1129666fd89_2_25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1129666fd89_2_263: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g1129666fd89_2_26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1129666fd89_2_269: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g1129666fd89_2_26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1129666fd89_2_275: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g1129666fd89_2_27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1129666fd89_2_281: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g1129666fd89_2_28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1129666fd89_2_287: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g1129666fd89_2_28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1129666fd89_2_293: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g1129666fd89_2_29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1129666fd89_2_298: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g1129666fd89_2_29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1129666fd89_2_204: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g1129666fd89_2_20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1129666fd89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1129666fd89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1129666fd89_2_210: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g1129666fd89_2_2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1129666fd89_2_215: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g1129666fd89_2_2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1129666fd89_2_221: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g1129666fd89_2_22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1129666fd89_2_226: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g1129666fd89_2_22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1129666fd89_2_231: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g1129666fd89_2_23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1129666fd89_2_236: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g1129666fd89_2_23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1129666fd89_2_243: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g1129666fd89_2_24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6.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6.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6.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6.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6.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6.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6.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6.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6.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6.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6.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6.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6.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6.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6.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6.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60" name="Shape 60"/>
        <p:cNvGrpSpPr/>
        <p:nvPr/>
      </p:nvGrpSpPr>
      <p:grpSpPr>
        <a:xfrm>
          <a:off x="0" y="0"/>
          <a:ext cx="0" cy="0"/>
          <a:chOff x="0" y="0"/>
          <a:chExt cx="0" cy="0"/>
        </a:xfrm>
      </p:grpSpPr>
      <p:pic>
        <p:nvPicPr>
          <p:cNvPr id="61" name="Google Shape;61;p14"/>
          <p:cNvPicPr preferRelativeResize="0"/>
          <p:nvPr/>
        </p:nvPicPr>
        <p:blipFill rotWithShape="1">
          <a:blip r:embed="rId2">
            <a:alphaModFix/>
          </a:blip>
          <a:srcRect b="0" l="3613" r="0" t="0"/>
          <a:stretch/>
        </p:blipFill>
        <p:spPr>
          <a:xfrm>
            <a:off x="0" y="2002263"/>
            <a:ext cx="3027760" cy="3141237"/>
          </a:xfrm>
          <a:prstGeom prst="rect">
            <a:avLst/>
          </a:prstGeom>
          <a:noFill/>
          <a:ln>
            <a:noFill/>
          </a:ln>
        </p:spPr>
      </p:pic>
      <p:pic>
        <p:nvPicPr>
          <p:cNvPr id="62" name="Google Shape;62;p14"/>
          <p:cNvPicPr preferRelativeResize="0"/>
          <p:nvPr/>
        </p:nvPicPr>
        <p:blipFill rotWithShape="1">
          <a:blip r:embed="rId3">
            <a:alphaModFix/>
          </a:blip>
          <a:srcRect b="0" l="35640" r="0" t="0"/>
          <a:stretch/>
        </p:blipFill>
        <p:spPr>
          <a:xfrm>
            <a:off x="-1" y="2169260"/>
            <a:ext cx="1141810" cy="1774090"/>
          </a:xfrm>
          <a:prstGeom prst="rect">
            <a:avLst/>
          </a:prstGeom>
          <a:noFill/>
          <a:ln>
            <a:noFill/>
          </a:ln>
        </p:spPr>
      </p:pic>
      <p:sp>
        <p:nvSpPr>
          <p:cNvPr id="63" name="Google Shape;63;p14"/>
          <p:cNvSpPr/>
          <p:nvPr/>
        </p:nvSpPr>
        <p:spPr>
          <a:xfrm>
            <a:off x="6456758" y="1257300"/>
            <a:ext cx="2114551" cy="2114550"/>
          </a:xfrm>
          <a:prstGeom prst="ellipse">
            <a:avLst/>
          </a:prstGeom>
          <a:gradFill>
            <a:gsLst>
              <a:gs pos="0">
                <a:srgbClr val="7AC4F0">
                  <a:alpha val="6666"/>
                </a:srgbClr>
              </a:gs>
              <a:gs pos="36000">
                <a:srgbClr val="7AC4F0">
                  <a:alpha val="5882"/>
                </a:srgbClr>
              </a:gs>
              <a:gs pos="69000">
                <a:srgbClr val="7AC4F0">
                  <a:alpha val="0"/>
                </a:srgbClr>
              </a:gs>
              <a:gs pos="100000">
                <a:srgbClr val="7AC4F0">
                  <a:alpha val="0"/>
                </a:srgbClr>
              </a:gs>
            </a:gsLst>
            <a:path path="circle">
              <a:fillToRect b="100%" r="100%"/>
            </a:path>
            <a:tileRect l="-100%" t="-100%"/>
          </a:grad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FFFFFF"/>
              </a:buClr>
              <a:buSzPts val="1400"/>
              <a:buFont typeface="Century Gothic"/>
              <a:buNone/>
            </a:pPr>
            <a:r>
              <a:t/>
            </a:r>
            <a:endParaRPr b="0" i="0" sz="1400" u="none" cap="none" strike="noStrike">
              <a:solidFill>
                <a:srgbClr val="FFFFFF"/>
              </a:solidFill>
              <a:latin typeface="Century Gothic"/>
              <a:ea typeface="Century Gothic"/>
              <a:cs typeface="Century Gothic"/>
              <a:sym typeface="Century Gothic"/>
            </a:endParaRPr>
          </a:p>
        </p:txBody>
      </p:sp>
      <p:pic>
        <p:nvPicPr>
          <p:cNvPr id="64" name="Google Shape;64;p14"/>
          <p:cNvPicPr preferRelativeResize="0"/>
          <p:nvPr/>
        </p:nvPicPr>
        <p:blipFill rotWithShape="1">
          <a:blip r:embed="rId4">
            <a:alphaModFix/>
          </a:blip>
          <a:srcRect b="0" l="0" r="0" t="28812"/>
          <a:stretch/>
        </p:blipFill>
        <p:spPr>
          <a:xfrm>
            <a:off x="5999558" y="0"/>
            <a:ext cx="1202541" cy="856055"/>
          </a:xfrm>
          <a:prstGeom prst="rect">
            <a:avLst/>
          </a:prstGeom>
          <a:noFill/>
          <a:ln>
            <a:noFill/>
          </a:ln>
        </p:spPr>
      </p:pic>
      <p:pic>
        <p:nvPicPr>
          <p:cNvPr id="65" name="Google Shape;65;p14"/>
          <p:cNvPicPr preferRelativeResize="0"/>
          <p:nvPr/>
        </p:nvPicPr>
        <p:blipFill rotWithShape="1">
          <a:blip r:embed="rId5">
            <a:alphaModFix/>
          </a:blip>
          <a:srcRect b="23320" l="0" r="0" t="0"/>
          <a:stretch/>
        </p:blipFill>
        <p:spPr>
          <a:xfrm>
            <a:off x="6456758" y="4572000"/>
            <a:ext cx="745301" cy="571500"/>
          </a:xfrm>
          <a:prstGeom prst="rect">
            <a:avLst/>
          </a:prstGeom>
          <a:noFill/>
          <a:ln>
            <a:noFill/>
          </a:ln>
        </p:spPr>
      </p:pic>
      <p:sp>
        <p:nvSpPr>
          <p:cNvPr id="66" name="Google Shape;66;p14"/>
          <p:cNvSpPr/>
          <p:nvPr/>
        </p:nvSpPr>
        <p:spPr>
          <a:xfrm>
            <a:off x="7828358" y="0"/>
            <a:ext cx="514351" cy="857250"/>
          </a:xfrm>
          <a:prstGeom prst="rect">
            <a:avLst/>
          </a:prstGeom>
          <a:solidFill>
            <a:schemeClr val="accent1"/>
          </a:solidFill>
          <a:ln>
            <a:noFill/>
          </a:ln>
          <a:effectLst>
            <a:outerShdw blurRad="38100" rotWithShape="0" dir="5400000" dist="25400">
              <a:srgbClr val="000000">
                <a:alpha val="44705"/>
              </a:srgbClr>
            </a:outerShdw>
          </a:effectLst>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FFFFFF"/>
              </a:buClr>
              <a:buSzPts val="1400"/>
              <a:buFont typeface="Century Gothic"/>
              <a:buNone/>
            </a:pPr>
            <a:r>
              <a:t/>
            </a:r>
            <a:endParaRPr b="0" i="0" sz="1400" u="none" cap="none" strike="noStrike">
              <a:solidFill>
                <a:srgbClr val="FFFFFF"/>
              </a:solidFill>
              <a:latin typeface="Century Gothic"/>
              <a:ea typeface="Century Gothic"/>
              <a:cs typeface="Century Gothic"/>
              <a:sym typeface="Century Gothic"/>
            </a:endParaRPr>
          </a:p>
        </p:txBody>
      </p:sp>
      <p:sp>
        <p:nvSpPr>
          <p:cNvPr id="67" name="Google Shape;67;p14"/>
          <p:cNvSpPr txBox="1"/>
          <p:nvPr>
            <p:ph type="title"/>
          </p:nvPr>
        </p:nvSpPr>
        <p:spPr>
          <a:xfrm>
            <a:off x="866215" y="1085850"/>
            <a:ext cx="6619245" cy="2497186"/>
          </a:xfrm>
          <a:prstGeom prst="rect">
            <a:avLst/>
          </a:prstGeom>
          <a:noFill/>
          <a:ln>
            <a:noFill/>
          </a:ln>
        </p:spPr>
        <p:txBody>
          <a:bodyPr anchorCtr="0" anchor="b" bIns="34275" lIns="34275" spcFirstLastPara="1" rIns="34275" wrap="square" tIns="34275">
            <a:normAutofit/>
          </a:bodyPr>
          <a:lstStyle>
            <a:lvl1pPr lvl="0" algn="l">
              <a:lnSpc>
                <a:spcPct val="100000"/>
              </a:lnSpc>
              <a:spcBef>
                <a:spcPts val="0"/>
              </a:spcBef>
              <a:spcAft>
                <a:spcPts val="0"/>
              </a:spcAft>
              <a:buClr>
                <a:srgbClr val="EBEBEB"/>
              </a:buClr>
              <a:buSzPts val="5400"/>
              <a:buFont typeface="Century Gothic"/>
              <a:buNone/>
              <a:defRPr sz="5400"/>
            </a:lvl1pPr>
            <a:lvl2pPr lvl="1" algn="l">
              <a:lnSpc>
                <a:spcPct val="100000"/>
              </a:lnSpc>
              <a:spcBef>
                <a:spcPts val="0"/>
              </a:spcBef>
              <a:spcAft>
                <a:spcPts val="0"/>
              </a:spcAft>
              <a:buClr>
                <a:srgbClr val="EBEBEB"/>
              </a:buClr>
              <a:buSzPts val="1400"/>
              <a:buNone/>
              <a:defRPr/>
            </a:lvl2pPr>
            <a:lvl3pPr lvl="2" algn="l">
              <a:lnSpc>
                <a:spcPct val="100000"/>
              </a:lnSpc>
              <a:spcBef>
                <a:spcPts val="0"/>
              </a:spcBef>
              <a:spcAft>
                <a:spcPts val="0"/>
              </a:spcAft>
              <a:buClr>
                <a:srgbClr val="EBEBEB"/>
              </a:buClr>
              <a:buSzPts val="1400"/>
              <a:buNone/>
              <a:defRPr/>
            </a:lvl3pPr>
            <a:lvl4pPr lvl="3" algn="l">
              <a:lnSpc>
                <a:spcPct val="100000"/>
              </a:lnSpc>
              <a:spcBef>
                <a:spcPts val="0"/>
              </a:spcBef>
              <a:spcAft>
                <a:spcPts val="0"/>
              </a:spcAft>
              <a:buClr>
                <a:srgbClr val="EBEBEB"/>
              </a:buClr>
              <a:buSzPts val="1400"/>
              <a:buNone/>
              <a:defRPr/>
            </a:lvl4pPr>
            <a:lvl5pPr lvl="4" algn="l">
              <a:lnSpc>
                <a:spcPct val="100000"/>
              </a:lnSpc>
              <a:spcBef>
                <a:spcPts val="0"/>
              </a:spcBef>
              <a:spcAft>
                <a:spcPts val="0"/>
              </a:spcAft>
              <a:buClr>
                <a:srgbClr val="EBEBEB"/>
              </a:buClr>
              <a:buSzPts val="1400"/>
              <a:buNone/>
              <a:defRPr/>
            </a:lvl5pPr>
            <a:lvl6pPr lvl="5" algn="l">
              <a:lnSpc>
                <a:spcPct val="100000"/>
              </a:lnSpc>
              <a:spcBef>
                <a:spcPts val="0"/>
              </a:spcBef>
              <a:spcAft>
                <a:spcPts val="0"/>
              </a:spcAft>
              <a:buClr>
                <a:srgbClr val="EBEBEB"/>
              </a:buClr>
              <a:buSzPts val="1400"/>
              <a:buNone/>
              <a:defRPr/>
            </a:lvl6pPr>
            <a:lvl7pPr lvl="6" algn="l">
              <a:lnSpc>
                <a:spcPct val="100000"/>
              </a:lnSpc>
              <a:spcBef>
                <a:spcPts val="0"/>
              </a:spcBef>
              <a:spcAft>
                <a:spcPts val="0"/>
              </a:spcAft>
              <a:buClr>
                <a:srgbClr val="EBEBEB"/>
              </a:buClr>
              <a:buSzPts val="1400"/>
              <a:buNone/>
              <a:defRPr/>
            </a:lvl7pPr>
            <a:lvl8pPr lvl="7" algn="l">
              <a:lnSpc>
                <a:spcPct val="100000"/>
              </a:lnSpc>
              <a:spcBef>
                <a:spcPts val="0"/>
              </a:spcBef>
              <a:spcAft>
                <a:spcPts val="0"/>
              </a:spcAft>
              <a:buClr>
                <a:srgbClr val="EBEBEB"/>
              </a:buClr>
              <a:buSzPts val="1400"/>
              <a:buNone/>
              <a:defRPr/>
            </a:lvl8pPr>
            <a:lvl9pPr lvl="8" algn="l">
              <a:lnSpc>
                <a:spcPct val="100000"/>
              </a:lnSpc>
              <a:spcBef>
                <a:spcPts val="0"/>
              </a:spcBef>
              <a:spcAft>
                <a:spcPts val="0"/>
              </a:spcAft>
              <a:buClr>
                <a:srgbClr val="EBEBEB"/>
              </a:buClr>
              <a:buSzPts val="1400"/>
              <a:buNone/>
              <a:defRPr/>
            </a:lvl9pPr>
          </a:lstStyle>
          <a:p/>
        </p:txBody>
      </p:sp>
      <p:sp>
        <p:nvSpPr>
          <p:cNvPr id="68" name="Google Shape;68;p14"/>
          <p:cNvSpPr txBox="1"/>
          <p:nvPr>
            <p:ph idx="1" type="body"/>
          </p:nvPr>
        </p:nvSpPr>
        <p:spPr>
          <a:xfrm>
            <a:off x="866215" y="3583035"/>
            <a:ext cx="6619245" cy="646066"/>
          </a:xfrm>
          <a:prstGeom prst="rect">
            <a:avLst/>
          </a:prstGeom>
          <a:noFill/>
          <a:ln>
            <a:noFill/>
          </a:ln>
        </p:spPr>
        <p:txBody>
          <a:bodyPr anchorCtr="0" anchor="t" bIns="34275" lIns="34275" spcFirstLastPara="1" rIns="34275" wrap="square" tIns="34275">
            <a:normAutofit/>
          </a:bodyPr>
          <a:lstStyle>
            <a:lvl1pPr indent="-228600" lvl="0" marL="457200" algn="l">
              <a:lnSpc>
                <a:spcPct val="100000"/>
              </a:lnSpc>
              <a:spcBef>
                <a:spcPts val="800"/>
              </a:spcBef>
              <a:spcAft>
                <a:spcPts val="0"/>
              </a:spcAft>
              <a:buClr>
                <a:schemeClr val="accent1"/>
              </a:buClr>
              <a:buSzPts val="1500"/>
              <a:buFont typeface="Century Gothic"/>
              <a:buNone/>
              <a:defRPr cap="none">
                <a:solidFill>
                  <a:schemeClr val="accent1"/>
                </a:solidFill>
              </a:defRPr>
            </a:lvl1pPr>
            <a:lvl2pPr indent="-228600" lvl="1" marL="914400" algn="l">
              <a:lnSpc>
                <a:spcPct val="100000"/>
              </a:lnSpc>
              <a:spcBef>
                <a:spcPts val="800"/>
              </a:spcBef>
              <a:spcAft>
                <a:spcPts val="0"/>
              </a:spcAft>
              <a:buClr>
                <a:schemeClr val="accent1"/>
              </a:buClr>
              <a:buSzPts val="1500"/>
              <a:buFont typeface="Century Gothic"/>
              <a:buNone/>
              <a:defRPr cap="none">
                <a:solidFill>
                  <a:schemeClr val="accent1"/>
                </a:solidFill>
              </a:defRPr>
            </a:lvl2pPr>
            <a:lvl3pPr indent="-228600" lvl="2" marL="1371600" algn="l">
              <a:lnSpc>
                <a:spcPct val="100000"/>
              </a:lnSpc>
              <a:spcBef>
                <a:spcPts val="800"/>
              </a:spcBef>
              <a:spcAft>
                <a:spcPts val="0"/>
              </a:spcAft>
              <a:buClr>
                <a:schemeClr val="accent1"/>
              </a:buClr>
              <a:buSzPts val="1500"/>
              <a:buFont typeface="Century Gothic"/>
              <a:buNone/>
              <a:defRPr cap="none">
                <a:solidFill>
                  <a:schemeClr val="accent1"/>
                </a:solidFill>
              </a:defRPr>
            </a:lvl3pPr>
            <a:lvl4pPr indent="-228600" lvl="3" marL="1828800" algn="l">
              <a:lnSpc>
                <a:spcPct val="100000"/>
              </a:lnSpc>
              <a:spcBef>
                <a:spcPts val="800"/>
              </a:spcBef>
              <a:spcAft>
                <a:spcPts val="0"/>
              </a:spcAft>
              <a:buClr>
                <a:schemeClr val="accent1"/>
              </a:buClr>
              <a:buSzPts val="1500"/>
              <a:buFont typeface="Century Gothic"/>
              <a:buNone/>
              <a:defRPr cap="none">
                <a:solidFill>
                  <a:schemeClr val="accent1"/>
                </a:solidFill>
              </a:defRPr>
            </a:lvl4pPr>
            <a:lvl5pPr indent="-228600" lvl="4" marL="2286000" algn="l">
              <a:lnSpc>
                <a:spcPct val="100000"/>
              </a:lnSpc>
              <a:spcBef>
                <a:spcPts val="800"/>
              </a:spcBef>
              <a:spcAft>
                <a:spcPts val="0"/>
              </a:spcAft>
              <a:buClr>
                <a:schemeClr val="accent1"/>
              </a:buClr>
              <a:buSzPts val="1500"/>
              <a:buFont typeface="Century Gothic"/>
              <a:buNone/>
              <a:defRPr cap="none">
                <a:solidFill>
                  <a:schemeClr val="accent1"/>
                </a:solidFill>
              </a:defRPr>
            </a:lvl5pPr>
            <a:lvl6pPr indent="-298450" lvl="5" marL="2743200" algn="l">
              <a:lnSpc>
                <a:spcPct val="100000"/>
              </a:lnSpc>
              <a:spcBef>
                <a:spcPts val="800"/>
              </a:spcBef>
              <a:spcAft>
                <a:spcPts val="0"/>
              </a:spcAft>
              <a:buSzPts val="1100"/>
              <a:buChar char="►"/>
              <a:defRPr/>
            </a:lvl6pPr>
            <a:lvl7pPr indent="-298450" lvl="6" marL="3200400" algn="l">
              <a:lnSpc>
                <a:spcPct val="100000"/>
              </a:lnSpc>
              <a:spcBef>
                <a:spcPts val="800"/>
              </a:spcBef>
              <a:spcAft>
                <a:spcPts val="0"/>
              </a:spcAft>
              <a:buSzPts val="1100"/>
              <a:buChar char="►"/>
              <a:defRPr/>
            </a:lvl7pPr>
            <a:lvl8pPr indent="-298450" lvl="7" marL="3657600" algn="l">
              <a:lnSpc>
                <a:spcPct val="100000"/>
              </a:lnSpc>
              <a:spcBef>
                <a:spcPts val="800"/>
              </a:spcBef>
              <a:spcAft>
                <a:spcPts val="0"/>
              </a:spcAft>
              <a:buSzPts val="1100"/>
              <a:buChar char="►"/>
              <a:defRPr/>
            </a:lvl8pPr>
            <a:lvl9pPr indent="-298450" lvl="8" marL="4114800" algn="l">
              <a:lnSpc>
                <a:spcPct val="100000"/>
              </a:lnSpc>
              <a:spcBef>
                <a:spcPts val="800"/>
              </a:spcBef>
              <a:spcAft>
                <a:spcPts val="0"/>
              </a:spcAft>
              <a:buSzPts val="1100"/>
              <a:buChar char="►"/>
              <a:defRPr/>
            </a:lvl9pPr>
          </a:lstStyle>
          <a:p/>
        </p:txBody>
      </p:sp>
      <p:sp>
        <p:nvSpPr>
          <p:cNvPr id="69" name="Google Shape;69;p14"/>
          <p:cNvSpPr txBox="1"/>
          <p:nvPr>
            <p:ph idx="12" type="sldNum"/>
          </p:nvPr>
        </p:nvSpPr>
        <p:spPr>
          <a:xfrm>
            <a:off x="7891872" y="405132"/>
            <a:ext cx="373715" cy="392430"/>
          </a:xfrm>
          <a:prstGeom prst="rect">
            <a:avLst/>
          </a:prstGeom>
          <a:noFill/>
          <a:ln>
            <a:noFill/>
          </a:ln>
        </p:spPr>
        <p:txBody>
          <a:bodyPr anchorCtr="0" anchor="b" bIns="34275" lIns="34275" spcFirstLastPara="1" rIns="34275" wrap="square" tIns="34275">
            <a:spAutoFit/>
          </a:bodyPr>
          <a:lstStyle>
            <a:lvl1pPr indent="0" lvl="0" marL="0" algn="ctr">
              <a:lnSpc>
                <a:spcPct val="100000"/>
              </a:lnSpc>
              <a:spcBef>
                <a:spcPts val="0"/>
              </a:spcBef>
              <a:spcAft>
                <a:spcPts val="0"/>
              </a:spcAft>
              <a:buClr>
                <a:srgbClr val="FFFFFF"/>
              </a:buClr>
              <a:buSzPts val="2100"/>
              <a:buFont typeface="Century Gothic"/>
              <a:buNone/>
              <a:defRPr sz="2100">
                <a:solidFill>
                  <a:srgbClr val="FFFFFF"/>
                </a:solidFill>
              </a:defRPr>
            </a:lvl1pPr>
            <a:lvl2pPr indent="0" lvl="1" marL="0" algn="ctr">
              <a:lnSpc>
                <a:spcPct val="100000"/>
              </a:lnSpc>
              <a:spcBef>
                <a:spcPts val="0"/>
              </a:spcBef>
              <a:spcAft>
                <a:spcPts val="0"/>
              </a:spcAft>
              <a:buClr>
                <a:srgbClr val="FFFFFF"/>
              </a:buClr>
              <a:buSzPts val="2100"/>
              <a:buFont typeface="Century Gothic"/>
              <a:buNone/>
              <a:defRPr sz="2100">
                <a:solidFill>
                  <a:srgbClr val="FFFFFF"/>
                </a:solidFill>
              </a:defRPr>
            </a:lvl2pPr>
            <a:lvl3pPr indent="0" lvl="2" marL="0" algn="ctr">
              <a:lnSpc>
                <a:spcPct val="100000"/>
              </a:lnSpc>
              <a:spcBef>
                <a:spcPts val="0"/>
              </a:spcBef>
              <a:spcAft>
                <a:spcPts val="0"/>
              </a:spcAft>
              <a:buClr>
                <a:srgbClr val="FFFFFF"/>
              </a:buClr>
              <a:buSzPts val="2100"/>
              <a:buFont typeface="Century Gothic"/>
              <a:buNone/>
              <a:defRPr sz="2100">
                <a:solidFill>
                  <a:srgbClr val="FFFFFF"/>
                </a:solidFill>
              </a:defRPr>
            </a:lvl3pPr>
            <a:lvl4pPr indent="0" lvl="3" marL="0" algn="ctr">
              <a:lnSpc>
                <a:spcPct val="100000"/>
              </a:lnSpc>
              <a:spcBef>
                <a:spcPts val="0"/>
              </a:spcBef>
              <a:spcAft>
                <a:spcPts val="0"/>
              </a:spcAft>
              <a:buClr>
                <a:srgbClr val="FFFFFF"/>
              </a:buClr>
              <a:buSzPts val="2100"/>
              <a:buFont typeface="Century Gothic"/>
              <a:buNone/>
              <a:defRPr sz="2100">
                <a:solidFill>
                  <a:srgbClr val="FFFFFF"/>
                </a:solidFill>
              </a:defRPr>
            </a:lvl4pPr>
            <a:lvl5pPr indent="0" lvl="4" marL="0" algn="ctr">
              <a:lnSpc>
                <a:spcPct val="100000"/>
              </a:lnSpc>
              <a:spcBef>
                <a:spcPts val="0"/>
              </a:spcBef>
              <a:spcAft>
                <a:spcPts val="0"/>
              </a:spcAft>
              <a:buClr>
                <a:srgbClr val="FFFFFF"/>
              </a:buClr>
              <a:buSzPts val="2100"/>
              <a:buFont typeface="Century Gothic"/>
              <a:buNone/>
              <a:defRPr sz="2100">
                <a:solidFill>
                  <a:srgbClr val="FFFFFF"/>
                </a:solidFill>
              </a:defRPr>
            </a:lvl5pPr>
            <a:lvl6pPr indent="0" lvl="5" marL="0" algn="ctr">
              <a:lnSpc>
                <a:spcPct val="100000"/>
              </a:lnSpc>
              <a:spcBef>
                <a:spcPts val="0"/>
              </a:spcBef>
              <a:spcAft>
                <a:spcPts val="0"/>
              </a:spcAft>
              <a:buClr>
                <a:srgbClr val="FFFFFF"/>
              </a:buClr>
              <a:buSzPts val="2100"/>
              <a:buFont typeface="Century Gothic"/>
              <a:buNone/>
              <a:defRPr sz="2100">
                <a:solidFill>
                  <a:srgbClr val="FFFFFF"/>
                </a:solidFill>
              </a:defRPr>
            </a:lvl6pPr>
            <a:lvl7pPr indent="0" lvl="6" marL="0" algn="ctr">
              <a:lnSpc>
                <a:spcPct val="100000"/>
              </a:lnSpc>
              <a:spcBef>
                <a:spcPts val="0"/>
              </a:spcBef>
              <a:spcAft>
                <a:spcPts val="0"/>
              </a:spcAft>
              <a:buClr>
                <a:srgbClr val="FFFFFF"/>
              </a:buClr>
              <a:buSzPts val="2100"/>
              <a:buFont typeface="Century Gothic"/>
              <a:buNone/>
              <a:defRPr sz="2100">
                <a:solidFill>
                  <a:srgbClr val="FFFFFF"/>
                </a:solidFill>
              </a:defRPr>
            </a:lvl7pPr>
            <a:lvl8pPr indent="0" lvl="7" marL="0" algn="ctr">
              <a:lnSpc>
                <a:spcPct val="100000"/>
              </a:lnSpc>
              <a:spcBef>
                <a:spcPts val="0"/>
              </a:spcBef>
              <a:spcAft>
                <a:spcPts val="0"/>
              </a:spcAft>
              <a:buClr>
                <a:srgbClr val="FFFFFF"/>
              </a:buClr>
              <a:buSzPts val="2100"/>
              <a:buFont typeface="Century Gothic"/>
              <a:buNone/>
              <a:defRPr sz="2100">
                <a:solidFill>
                  <a:srgbClr val="FFFFFF"/>
                </a:solidFill>
              </a:defRPr>
            </a:lvl8pPr>
            <a:lvl9pPr indent="0" lvl="8" marL="0" algn="ctr">
              <a:lnSpc>
                <a:spcPct val="100000"/>
              </a:lnSpc>
              <a:spcBef>
                <a:spcPts val="0"/>
              </a:spcBef>
              <a:spcAft>
                <a:spcPts val="0"/>
              </a:spcAft>
              <a:buClr>
                <a:srgbClr val="FFFFFF"/>
              </a:buClr>
              <a:buSzPts val="2100"/>
              <a:buFont typeface="Century Gothic"/>
              <a:buNone/>
              <a:defRPr sz="2100">
                <a:solidFill>
                  <a:srgbClr val="FFFFFF"/>
                </a:solidFill>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showMasterSp="0" type="tx">
  <p:cSld name="TITLE_AND_BODY">
    <p:spTree>
      <p:nvGrpSpPr>
        <p:cNvPr id="70" name="Shape 70"/>
        <p:cNvGrpSpPr/>
        <p:nvPr/>
      </p:nvGrpSpPr>
      <p:grpSpPr>
        <a:xfrm>
          <a:off x="0" y="0"/>
          <a:ext cx="0" cy="0"/>
          <a:chOff x="0" y="0"/>
          <a:chExt cx="0" cy="0"/>
        </a:xfrm>
      </p:grpSpPr>
      <p:pic>
        <p:nvPicPr>
          <p:cNvPr id="71" name="Google Shape;71;p15"/>
          <p:cNvPicPr preferRelativeResize="0"/>
          <p:nvPr/>
        </p:nvPicPr>
        <p:blipFill rotWithShape="1">
          <a:blip r:embed="rId2">
            <a:alphaModFix/>
          </a:blip>
          <a:srcRect b="0" l="3613" r="0" t="0"/>
          <a:stretch/>
        </p:blipFill>
        <p:spPr>
          <a:xfrm>
            <a:off x="0" y="2002263"/>
            <a:ext cx="3027760" cy="3141237"/>
          </a:xfrm>
          <a:prstGeom prst="rect">
            <a:avLst/>
          </a:prstGeom>
          <a:noFill/>
          <a:ln>
            <a:noFill/>
          </a:ln>
        </p:spPr>
      </p:pic>
      <p:pic>
        <p:nvPicPr>
          <p:cNvPr id="72" name="Google Shape;72;p15"/>
          <p:cNvPicPr preferRelativeResize="0"/>
          <p:nvPr/>
        </p:nvPicPr>
        <p:blipFill rotWithShape="1">
          <a:blip r:embed="rId3">
            <a:alphaModFix/>
          </a:blip>
          <a:srcRect b="0" l="35640" r="0" t="0"/>
          <a:stretch/>
        </p:blipFill>
        <p:spPr>
          <a:xfrm>
            <a:off x="-1" y="2169260"/>
            <a:ext cx="1141810" cy="1774090"/>
          </a:xfrm>
          <a:prstGeom prst="rect">
            <a:avLst/>
          </a:prstGeom>
          <a:noFill/>
          <a:ln>
            <a:noFill/>
          </a:ln>
        </p:spPr>
      </p:pic>
      <p:sp>
        <p:nvSpPr>
          <p:cNvPr id="73" name="Google Shape;73;p15"/>
          <p:cNvSpPr/>
          <p:nvPr/>
        </p:nvSpPr>
        <p:spPr>
          <a:xfrm>
            <a:off x="6456758" y="1257300"/>
            <a:ext cx="2114551" cy="2114550"/>
          </a:xfrm>
          <a:prstGeom prst="ellipse">
            <a:avLst/>
          </a:prstGeom>
          <a:gradFill>
            <a:gsLst>
              <a:gs pos="0">
                <a:srgbClr val="7AC4F0">
                  <a:alpha val="6666"/>
                </a:srgbClr>
              </a:gs>
              <a:gs pos="36000">
                <a:srgbClr val="7AC4F0">
                  <a:alpha val="5882"/>
                </a:srgbClr>
              </a:gs>
              <a:gs pos="69000">
                <a:srgbClr val="7AC4F0">
                  <a:alpha val="0"/>
                </a:srgbClr>
              </a:gs>
              <a:gs pos="100000">
                <a:srgbClr val="7AC4F0">
                  <a:alpha val="0"/>
                </a:srgbClr>
              </a:gs>
            </a:gsLst>
            <a:path path="circle">
              <a:fillToRect b="100%" r="100%"/>
            </a:path>
            <a:tileRect l="-100%" t="-100%"/>
          </a:grad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FFFFFF"/>
              </a:buClr>
              <a:buSzPts val="1400"/>
              <a:buFont typeface="Century Gothic"/>
              <a:buNone/>
            </a:pPr>
            <a:r>
              <a:t/>
            </a:r>
            <a:endParaRPr b="0" i="0" sz="1400" u="none" cap="none" strike="noStrike">
              <a:solidFill>
                <a:srgbClr val="FFFFFF"/>
              </a:solidFill>
              <a:latin typeface="Century Gothic"/>
              <a:ea typeface="Century Gothic"/>
              <a:cs typeface="Century Gothic"/>
              <a:sym typeface="Century Gothic"/>
            </a:endParaRPr>
          </a:p>
        </p:txBody>
      </p:sp>
      <p:pic>
        <p:nvPicPr>
          <p:cNvPr id="74" name="Google Shape;74;p15"/>
          <p:cNvPicPr preferRelativeResize="0"/>
          <p:nvPr/>
        </p:nvPicPr>
        <p:blipFill rotWithShape="1">
          <a:blip r:embed="rId4">
            <a:alphaModFix/>
          </a:blip>
          <a:srcRect b="0" l="0" r="0" t="28812"/>
          <a:stretch/>
        </p:blipFill>
        <p:spPr>
          <a:xfrm>
            <a:off x="5999558" y="0"/>
            <a:ext cx="1202541" cy="856055"/>
          </a:xfrm>
          <a:prstGeom prst="rect">
            <a:avLst/>
          </a:prstGeom>
          <a:noFill/>
          <a:ln>
            <a:noFill/>
          </a:ln>
        </p:spPr>
      </p:pic>
      <p:pic>
        <p:nvPicPr>
          <p:cNvPr id="75" name="Google Shape;75;p15"/>
          <p:cNvPicPr preferRelativeResize="0"/>
          <p:nvPr/>
        </p:nvPicPr>
        <p:blipFill rotWithShape="1">
          <a:blip r:embed="rId5">
            <a:alphaModFix/>
          </a:blip>
          <a:srcRect b="23320" l="0" r="0" t="0"/>
          <a:stretch/>
        </p:blipFill>
        <p:spPr>
          <a:xfrm>
            <a:off x="6456758" y="4572000"/>
            <a:ext cx="745301" cy="571500"/>
          </a:xfrm>
          <a:prstGeom prst="rect">
            <a:avLst/>
          </a:prstGeom>
          <a:noFill/>
          <a:ln>
            <a:noFill/>
          </a:ln>
        </p:spPr>
      </p:pic>
      <p:sp>
        <p:nvSpPr>
          <p:cNvPr id="76" name="Google Shape;76;p15"/>
          <p:cNvSpPr/>
          <p:nvPr/>
        </p:nvSpPr>
        <p:spPr>
          <a:xfrm>
            <a:off x="7828358" y="0"/>
            <a:ext cx="514351" cy="857250"/>
          </a:xfrm>
          <a:prstGeom prst="rect">
            <a:avLst/>
          </a:prstGeom>
          <a:solidFill>
            <a:schemeClr val="accent1"/>
          </a:solidFill>
          <a:ln>
            <a:noFill/>
          </a:ln>
          <a:effectLst>
            <a:outerShdw blurRad="38100" rotWithShape="0" dir="5400000" dist="25400">
              <a:srgbClr val="000000">
                <a:alpha val="44705"/>
              </a:srgbClr>
            </a:outerShdw>
          </a:effectLst>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FFFFFF"/>
              </a:buClr>
              <a:buSzPts val="1400"/>
              <a:buFont typeface="Century Gothic"/>
              <a:buNone/>
            </a:pPr>
            <a:r>
              <a:t/>
            </a:r>
            <a:endParaRPr b="0" i="0" sz="1400" u="none" cap="none" strike="noStrike">
              <a:solidFill>
                <a:srgbClr val="FFFFFF"/>
              </a:solidFill>
              <a:latin typeface="Century Gothic"/>
              <a:ea typeface="Century Gothic"/>
              <a:cs typeface="Century Gothic"/>
              <a:sym typeface="Century Gothic"/>
            </a:endParaRPr>
          </a:p>
        </p:txBody>
      </p:sp>
      <p:sp>
        <p:nvSpPr>
          <p:cNvPr id="77" name="Google Shape;77;p15"/>
          <p:cNvSpPr txBox="1"/>
          <p:nvPr>
            <p:ph type="title"/>
          </p:nvPr>
        </p:nvSpPr>
        <p:spPr>
          <a:xfrm>
            <a:off x="484583" y="339539"/>
            <a:ext cx="7053543" cy="1050398"/>
          </a:xfrm>
          <a:prstGeom prst="rect">
            <a:avLst/>
          </a:prstGeom>
          <a:noFill/>
          <a:ln>
            <a:noFill/>
          </a:ln>
        </p:spPr>
        <p:txBody>
          <a:bodyPr anchorCtr="0" anchor="t" bIns="34275" lIns="34275" spcFirstLastPara="1" rIns="34275" wrap="square" tIns="34275">
            <a:normAutofit/>
          </a:bodyPr>
          <a:lstStyle>
            <a:lvl1pPr lvl="0" algn="l">
              <a:lnSpc>
                <a:spcPct val="100000"/>
              </a:lnSpc>
              <a:spcBef>
                <a:spcPts val="0"/>
              </a:spcBef>
              <a:spcAft>
                <a:spcPts val="0"/>
              </a:spcAft>
              <a:buClr>
                <a:srgbClr val="EBEBEB"/>
              </a:buClr>
              <a:buSzPts val="1400"/>
              <a:buNone/>
              <a:defRPr/>
            </a:lvl1pPr>
            <a:lvl2pPr lvl="1" algn="l">
              <a:lnSpc>
                <a:spcPct val="100000"/>
              </a:lnSpc>
              <a:spcBef>
                <a:spcPts val="0"/>
              </a:spcBef>
              <a:spcAft>
                <a:spcPts val="0"/>
              </a:spcAft>
              <a:buClr>
                <a:srgbClr val="EBEBEB"/>
              </a:buClr>
              <a:buSzPts val="1400"/>
              <a:buNone/>
              <a:defRPr/>
            </a:lvl2pPr>
            <a:lvl3pPr lvl="2" algn="l">
              <a:lnSpc>
                <a:spcPct val="100000"/>
              </a:lnSpc>
              <a:spcBef>
                <a:spcPts val="0"/>
              </a:spcBef>
              <a:spcAft>
                <a:spcPts val="0"/>
              </a:spcAft>
              <a:buClr>
                <a:srgbClr val="EBEBEB"/>
              </a:buClr>
              <a:buSzPts val="1400"/>
              <a:buNone/>
              <a:defRPr/>
            </a:lvl3pPr>
            <a:lvl4pPr lvl="3" algn="l">
              <a:lnSpc>
                <a:spcPct val="100000"/>
              </a:lnSpc>
              <a:spcBef>
                <a:spcPts val="0"/>
              </a:spcBef>
              <a:spcAft>
                <a:spcPts val="0"/>
              </a:spcAft>
              <a:buClr>
                <a:srgbClr val="EBEBEB"/>
              </a:buClr>
              <a:buSzPts val="1400"/>
              <a:buNone/>
              <a:defRPr/>
            </a:lvl4pPr>
            <a:lvl5pPr lvl="4" algn="l">
              <a:lnSpc>
                <a:spcPct val="100000"/>
              </a:lnSpc>
              <a:spcBef>
                <a:spcPts val="0"/>
              </a:spcBef>
              <a:spcAft>
                <a:spcPts val="0"/>
              </a:spcAft>
              <a:buClr>
                <a:srgbClr val="EBEBEB"/>
              </a:buClr>
              <a:buSzPts val="1400"/>
              <a:buNone/>
              <a:defRPr/>
            </a:lvl5pPr>
            <a:lvl6pPr lvl="5" algn="l">
              <a:lnSpc>
                <a:spcPct val="100000"/>
              </a:lnSpc>
              <a:spcBef>
                <a:spcPts val="0"/>
              </a:spcBef>
              <a:spcAft>
                <a:spcPts val="0"/>
              </a:spcAft>
              <a:buClr>
                <a:srgbClr val="EBEBEB"/>
              </a:buClr>
              <a:buSzPts val="1400"/>
              <a:buNone/>
              <a:defRPr/>
            </a:lvl6pPr>
            <a:lvl7pPr lvl="6" algn="l">
              <a:lnSpc>
                <a:spcPct val="100000"/>
              </a:lnSpc>
              <a:spcBef>
                <a:spcPts val="0"/>
              </a:spcBef>
              <a:spcAft>
                <a:spcPts val="0"/>
              </a:spcAft>
              <a:buClr>
                <a:srgbClr val="EBEBEB"/>
              </a:buClr>
              <a:buSzPts val="1400"/>
              <a:buNone/>
              <a:defRPr/>
            </a:lvl7pPr>
            <a:lvl8pPr lvl="7" algn="l">
              <a:lnSpc>
                <a:spcPct val="100000"/>
              </a:lnSpc>
              <a:spcBef>
                <a:spcPts val="0"/>
              </a:spcBef>
              <a:spcAft>
                <a:spcPts val="0"/>
              </a:spcAft>
              <a:buClr>
                <a:srgbClr val="EBEBEB"/>
              </a:buClr>
              <a:buSzPts val="1400"/>
              <a:buNone/>
              <a:defRPr/>
            </a:lvl8pPr>
            <a:lvl9pPr lvl="8" algn="l">
              <a:lnSpc>
                <a:spcPct val="100000"/>
              </a:lnSpc>
              <a:spcBef>
                <a:spcPts val="0"/>
              </a:spcBef>
              <a:spcAft>
                <a:spcPts val="0"/>
              </a:spcAft>
              <a:buClr>
                <a:srgbClr val="EBEBEB"/>
              </a:buClr>
              <a:buSzPts val="1400"/>
              <a:buNone/>
              <a:defRPr/>
            </a:lvl9pPr>
          </a:lstStyle>
          <a:p/>
        </p:txBody>
      </p:sp>
      <p:sp>
        <p:nvSpPr>
          <p:cNvPr id="78" name="Google Shape;78;p15"/>
          <p:cNvSpPr txBox="1"/>
          <p:nvPr>
            <p:ph idx="1" type="body"/>
          </p:nvPr>
        </p:nvSpPr>
        <p:spPr>
          <a:xfrm>
            <a:off x="827484" y="1539688"/>
            <a:ext cx="6709906" cy="3146612"/>
          </a:xfrm>
          <a:prstGeom prst="rect">
            <a:avLst/>
          </a:prstGeom>
          <a:noFill/>
          <a:ln>
            <a:noFill/>
          </a:ln>
        </p:spPr>
        <p:txBody>
          <a:bodyPr anchorCtr="0" anchor="t" bIns="34275" lIns="34275" spcFirstLastPara="1" rIns="34275" wrap="square" tIns="34275">
            <a:normAutofit/>
          </a:bodyPr>
          <a:lstStyle>
            <a:lvl1pPr indent="-298450" lvl="0" marL="457200" algn="l">
              <a:lnSpc>
                <a:spcPct val="100000"/>
              </a:lnSpc>
              <a:spcBef>
                <a:spcPts val="800"/>
              </a:spcBef>
              <a:spcAft>
                <a:spcPts val="0"/>
              </a:spcAft>
              <a:buSzPts val="1100"/>
              <a:buChar char="►"/>
              <a:defRPr/>
            </a:lvl1pPr>
            <a:lvl2pPr indent="-298450" lvl="1" marL="914400" algn="l">
              <a:lnSpc>
                <a:spcPct val="100000"/>
              </a:lnSpc>
              <a:spcBef>
                <a:spcPts val="800"/>
              </a:spcBef>
              <a:spcAft>
                <a:spcPts val="0"/>
              </a:spcAft>
              <a:buSzPts val="1100"/>
              <a:buChar char="►"/>
              <a:defRPr/>
            </a:lvl2pPr>
            <a:lvl3pPr indent="-298450" lvl="2" marL="1371600" algn="l">
              <a:lnSpc>
                <a:spcPct val="100000"/>
              </a:lnSpc>
              <a:spcBef>
                <a:spcPts val="800"/>
              </a:spcBef>
              <a:spcAft>
                <a:spcPts val="0"/>
              </a:spcAft>
              <a:buSzPts val="1100"/>
              <a:buChar char="►"/>
              <a:defRPr/>
            </a:lvl3pPr>
            <a:lvl4pPr indent="-298450" lvl="3" marL="1828800" algn="l">
              <a:lnSpc>
                <a:spcPct val="100000"/>
              </a:lnSpc>
              <a:spcBef>
                <a:spcPts val="800"/>
              </a:spcBef>
              <a:spcAft>
                <a:spcPts val="0"/>
              </a:spcAft>
              <a:buSzPts val="1100"/>
              <a:buChar char="►"/>
              <a:defRPr/>
            </a:lvl4pPr>
            <a:lvl5pPr indent="-298450" lvl="4" marL="2286000" algn="l">
              <a:lnSpc>
                <a:spcPct val="100000"/>
              </a:lnSpc>
              <a:spcBef>
                <a:spcPts val="800"/>
              </a:spcBef>
              <a:spcAft>
                <a:spcPts val="0"/>
              </a:spcAft>
              <a:buSzPts val="1100"/>
              <a:buChar char="►"/>
              <a:defRPr/>
            </a:lvl5pPr>
            <a:lvl6pPr indent="-298450" lvl="5" marL="2743200" algn="l">
              <a:lnSpc>
                <a:spcPct val="100000"/>
              </a:lnSpc>
              <a:spcBef>
                <a:spcPts val="800"/>
              </a:spcBef>
              <a:spcAft>
                <a:spcPts val="0"/>
              </a:spcAft>
              <a:buSzPts val="1100"/>
              <a:buChar char="►"/>
              <a:defRPr/>
            </a:lvl6pPr>
            <a:lvl7pPr indent="-298450" lvl="6" marL="3200400" algn="l">
              <a:lnSpc>
                <a:spcPct val="100000"/>
              </a:lnSpc>
              <a:spcBef>
                <a:spcPts val="800"/>
              </a:spcBef>
              <a:spcAft>
                <a:spcPts val="0"/>
              </a:spcAft>
              <a:buSzPts val="1100"/>
              <a:buChar char="►"/>
              <a:defRPr/>
            </a:lvl7pPr>
            <a:lvl8pPr indent="-298450" lvl="7" marL="3657600" algn="l">
              <a:lnSpc>
                <a:spcPct val="100000"/>
              </a:lnSpc>
              <a:spcBef>
                <a:spcPts val="800"/>
              </a:spcBef>
              <a:spcAft>
                <a:spcPts val="0"/>
              </a:spcAft>
              <a:buSzPts val="1100"/>
              <a:buChar char="►"/>
              <a:defRPr/>
            </a:lvl8pPr>
            <a:lvl9pPr indent="-298450" lvl="8" marL="4114800" algn="l">
              <a:lnSpc>
                <a:spcPct val="100000"/>
              </a:lnSpc>
              <a:spcBef>
                <a:spcPts val="800"/>
              </a:spcBef>
              <a:spcAft>
                <a:spcPts val="0"/>
              </a:spcAft>
              <a:buSzPts val="1100"/>
              <a:buChar char="►"/>
              <a:defRPr/>
            </a:lvl9pPr>
          </a:lstStyle>
          <a:p/>
        </p:txBody>
      </p:sp>
      <p:sp>
        <p:nvSpPr>
          <p:cNvPr id="79" name="Google Shape;79;p15"/>
          <p:cNvSpPr txBox="1"/>
          <p:nvPr>
            <p:ph idx="12" type="sldNum"/>
          </p:nvPr>
        </p:nvSpPr>
        <p:spPr>
          <a:xfrm>
            <a:off x="7891872" y="405132"/>
            <a:ext cx="373715" cy="392430"/>
          </a:xfrm>
          <a:prstGeom prst="rect">
            <a:avLst/>
          </a:prstGeom>
          <a:noFill/>
          <a:ln>
            <a:noFill/>
          </a:ln>
        </p:spPr>
        <p:txBody>
          <a:bodyPr anchorCtr="0" anchor="b" bIns="34275" lIns="34275" spcFirstLastPara="1" rIns="34275" wrap="square" tIns="34275">
            <a:spAutoFit/>
          </a:bodyPr>
          <a:lstStyle>
            <a:lvl1pPr indent="0" lvl="0" marL="0" algn="ctr">
              <a:lnSpc>
                <a:spcPct val="100000"/>
              </a:lnSpc>
              <a:spcBef>
                <a:spcPts val="0"/>
              </a:spcBef>
              <a:spcAft>
                <a:spcPts val="0"/>
              </a:spcAft>
              <a:buClr>
                <a:srgbClr val="FFFFFF"/>
              </a:buClr>
              <a:buSzPts val="2100"/>
              <a:buFont typeface="Century Gothic"/>
              <a:buNone/>
              <a:defRPr sz="2100">
                <a:solidFill>
                  <a:srgbClr val="FFFFFF"/>
                </a:solidFill>
              </a:defRPr>
            </a:lvl1pPr>
            <a:lvl2pPr indent="0" lvl="1" marL="0" algn="ctr">
              <a:lnSpc>
                <a:spcPct val="100000"/>
              </a:lnSpc>
              <a:spcBef>
                <a:spcPts val="0"/>
              </a:spcBef>
              <a:spcAft>
                <a:spcPts val="0"/>
              </a:spcAft>
              <a:buClr>
                <a:srgbClr val="FFFFFF"/>
              </a:buClr>
              <a:buSzPts val="2100"/>
              <a:buFont typeface="Century Gothic"/>
              <a:buNone/>
              <a:defRPr sz="2100">
                <a:solidFill>
                  <a:srgbClr val="FFFFFF"/>
                </a:solidFill>
              </a:defRPr>
            </a:lvl2pPr>
            <a:lvl3pPr indent="0" lvl="2" marL="0" algn="ctr">
              <a:lnSpc>
                <a:spcPct val="100000"/>
              </a:lnSpc>
              <a:spcBef>
                <a:spcPts val="0"/>
              </a:spcBef>
              <a:spcAft>
                <a:spcPts val="0"/>
              </a:spcAft>
              <a:buClr>
                <a:srgbClr val="FFFFFF"/>
              </a:buClr>
              <a:buSzPts val="2100"/>
              <a:buFont typeface="Century Gothic"/>
              <a:buNone/>
              <a:defRPr sz="2100">
                <a:solidFill>
                  <a:srgbClr val="FFFFFF"/>
                </a:solidFill>
              </a:defRPr>
            </a:lvl3pPr>
            <a:lvl4pPr indent="0" lvl="3" marL="0" algn="ctr">
              <a:lnSpc>
                <a:spcPct val="100000"/>
              </a:lnSpc>
              <a:spcBef>
                <a:spcPts val="0"/>
              </a:spcBef>
              <a:spcAft>
                <a:spcPts val="0"/>
              </a:spcAft>
              <a:buClr>
                <a:srgbClr val="FFFFFF"/>
              </a:buClr>
              <a:buSzPts val="2100"/>
              <a:buFont typeface="Century Gothic"/>
              <a:buNone/>
              <a:defRPr sz="2100">
                <a:solidFill>
                  <a:srgbClr val="FFFFFF"/>
                </a:solidFill>
              </a:defRPr>
            </a:lvl4pPr>
            <a:lvl5pPr indent="0" lvl="4" marL="0" algn="ctr">
              <a:lnSpc>
                <a:spcPct val="100000"/>
              </a:lnSpc>
              <a:spcBef>
                <a:spcPts val="0"/>
              </a:spcBef>
              <a:spcAft>
                <a:spcPts val="0"/>
              </a:spcAft>
              <a:buClr>
                <a:srgbClr val="FFFFFF"/>
              </a:buClr>
              <a:buSzPts val="2100"/>
              <a:buFont typeface="Century Gothic"/>
              <a:buNone/>
              <a:defRPr sz="2100">
                <a:solidFill>
                  <a:srgbClr val="FFFFFF"/>
                </a:solidFill>
              </a:defRPr>
            </a:lvl5pPr>
            <a:lvl6pPr indent="0" lvl="5" marL="0" algn="ctr">
              <a:lnSpc>
                <a:spcPct val="100000"/>
              </a:lnSpc>
              <a:spcBef>
                <a:spcPts val="0"/>
              </a:spcBef>
              <a:spcAft>
                <a:spcPts val="0"/>
              </a:spcAft>
              <a:buClr>
                <a:srgbClr val="FFFFFF"/>
              </a:buClr>
              <a:buSzPts val="2100"/>
              <a:buFont typeface="Century Gothic"/>
              <a:buNone/>
              <a:defRPr sz="2100">
                <a:solidFill>
                  <a:srgbClr val="FFFFFF"/>
                </a:solidFill>
              </a:defRPr>
            </a:lvl6pPr>
            <a:lvl7pPr indent="0" lvl="6" marL="0" algn="ctr">
              <a:lnSpc>
                <a:spcPct val="100000"/>
              </a:lnSpc>
              <a:spcBef>
                <a:spcPts val="0"/>
              </a:spcBef>
              <a:spcAft>
                <a:spcPts val="0"/>
              </a:spcAft>
              <a:buClr>
                <a:srgbClr val="FFFFFF"/>
              </a:buClr>
              <a:buSzPts val="2100"/>
              <a:buFont typeface="Century Gothic"/>
              <a:buNone/>
              <a:defRPr sz="2100">
                <a:solidFill>
                  <a:srgbClr val="FFFFFF"/>
                </a:solidFill>
              </a:defRPr>
            </a:lvl7pPr>
            <a:lvl8pPr indent="0" lvl="7" marL="0" algn="ctr">
              <a:lnSpc>
                <a:spcPct val="100000"/>
              </a:lnSpc>
              <a:spcBef>
                <a:spcPts val="0"/>
              </a:spcBef>
              <a:spcAft>
                <a:spcPts val="0"/>
              </a:spcAft>
              <a:buClr>
                <a:srgbClr val="FFFFFF"/>
              </a:buClr>
              <a:buSzPts val="2100"/>
              <a:buFont typeface="Century Gothic"/>
              <a:buNone/>
              <a:defRPr sz="2100">
                <a:solidFill>
                  <a:srgbClr val="FFFFFF"/>
                </a:solidFill>
              </a:defRPr>
            </a:lvl8pPr>
            <a:lvl9pPr indent="0" lvl="8" marL="0" algn="ctr">
              <a:lnSpc>
                <a:spcPct val="100000"/>
              </a:lnSpc>
              <a:spcBef>
                <a:spcPts val="0"/>
              </a:spcBef>
              <a:spcAft>
                <a:spcPts val="0"/>
              </a:spcAft>
              <a:buClr>
                <a:srgbClr val="FFFFFF"/>
              </a:buClr>
              <a:buSzPts val="2100"/>
              <a:buFont typeface="Century Gothic"/>
              <a:buNone/>
              <a:defRPr sz="2100">
                <a:solidFill>
                  <a:srgbClr val="FFFFFF"/>
                </a:solidFill>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showMasterSp="0">
  <p:cSld name="Title Only">
    <p:spTree>
      <p:nvGrpSpPr>
        <p:cNvPr id="80" name="Shape 80"/>
        <p:cNvGrpSpPr/>
        <p:nvPr/>
      </p:nvGrpSpPr>
      <p:grpSpPr>
        <a:xfrm>
          <a:off x="0" y="0"/>
          <a:ext cx="0" cy="0"/>
          <a:chOff x="0" y="0"/>
          <a:chExt cx="0" cy="0"/>
        </a:xfrm>
      </p:grpSpPr>
      <p:pic>
        <p:nvPicPr>
          <p:cNvPr id="81" name="Google Shape;81;p16"/>
          <p:cNvPicPr preferRelativeResize="0"/>
          <p:nvPr/>
        </p:nvPicPr>
        <p:blipFill rotWithShape="1">
          <a:blip r:embed="rId2">
            <a:alphaModFix/>
          </a:blip>
          <a:srcRect b="0" l="3613" r="0" t="0"/>
          <a:stretch/>
        </p:blipFill>
        <p:spPr>
          <a:xfrm>
            <a:off x="0" y="2002263"/>
            <a:ext cx="3027760" cy="3141237"/>
          </a:xfrm>
          <a:prstGeom prst="rect">
            <a:avLst/>
          </a:prstGeom>
          <a:noFill/>
          <a:ln>
            <a:noFill/>
          </a:ln>
        </p:spPr>
      </p:pic>
      <p:pic>
        <p:nvPicPr>
          <p:cNvPr id="82" name="Google Shape;82;p16"/>
          <p:cNvPicPr preferRelativeResize="0"/>
          <p:nvPr/>
        </p:nvPicPr>
        <p:blipFill rotWithShape="1">
          <a:blip r:embed="rId3">
            <a:alphaModFix/>
          </a:blip>
          <a:srcRect b="0" l="35640" r="0" t="0"/>
          <a:stretch/>
        </p:blipFill>
        <p:spPr>
          <a:xfrm>
            <a:off x="-1" y="2169260"/>
            <a:ext cx="1141810" cy="1774090"/>
          </a:xfrm>
          <a:prstGeom prst="rect">
            <a:avLst/>
          </a:prstGeom>
          <a:noFill/>
          <a:ln>
            <a:noFill/>
          </a:ln>
        </p:spPr>
      </p:pic>
      <p:sp>
        <p:nvSpPr>
          <p:cNvPr id="83" name="Google Shape;83;p16"/>
          <p:cNvSpPr/>
          <p:nvPr/>
        </p:nvSpPr>
        <p:spPr>
          <a:xfrm>
            <a:off x="6456758" y="1257300"/>
            <a:ext cx="2114551" cy="2114550"/>
          </a:xfrm>
          <a:prstGeom prst="ellipse">
            <a:avLst/>
          </a:prstGeom>
          <a:gradFill>
            <a:gsLst>
              <a:gs pos="0">
                <a:srgbClr val="7AC4F0">
                  <a:alpha val="6666"/>
                </a:srgbClr>
              </a:gs>
              <a:gs pos="36000">
                <a:srgbClr val="7AC4F0">
                  <a:alpha val="5882"/>
                </a:srgbClr>
              </a:gs>
              <a:gs pos="69000">
                <a:srgbClr val="7AC4F0">
                  <a:alpha val="0"/>
                </a:srgbClr>
              </a:gs>
              <a:gs pos="100000">
                <a:srgbClr val="7AC4F0">
                  <a:alpha val="0"/>
                </a:srgbClr>
              </a:gs>
            </a:gsLst>
            <a:path path="circle">
              <a:fillToRect b="100%" r="100%"/>
            </a:path>
            <a:tileRect l="-100%" t="-100%"/>
          </a:grad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FFFFFF"/>
              </a:buClr>
              <a:buSzPts val="1400"/>
              <a:buFont typeface="Century Gothic"/>
              <a:buNone/>
            </a:pPr>
            <a:r>
              <a:t/>
            </a:r>
            <a:endParaRPr b="0" i="0" sz="1400" u="none" cap="none" strike="noStrike">
              <a:solidFill>
                <a:srgbClr val="FFFFFF"/>
              </a:solidFill>
              <a:latin typeface="Century Gothic"/>
              <a:ea typeface="Century Gothic"/>
              <a:cs typeface="Century Gothic"/>
              <a:sym typeface="Century Gothic"/>
            </a:endParaRPr>
          </a:p>
        </p:txBody>
      </p:sp>
      <p:pic>
        <p:nvPicPr>
          <p:cNvPr id="84" name="Google Shape;84;p16"/>
          <p:cNvPicPr preferRelativeResize="0"/>
          <p:nvPr/>
        </p:nvPicPr>
        <p:blipFill rotWithShape="1">
          <a:blip r:embed="rId4">
            <a:alphaModFix/>
          </a:blip>
          <a:srcRect b="0" l="0" r="0" t="28812"/>
          <a:stretch/>
        </p:blipFill>
        <p:spPr>
          <a:xfrm>
            <a:off x="5999558" y="0"/>
            <a:ext cx="1202541" cy="856055"/>
          </a:xfrm>
          <a:prstGeom prst="rect">
            <a:avLst/>
          </a:prstGeom>
          <a:noFill/>
          <a:ln>
            <a:noFill/>
          </a:ln>
        </p:spPr>
      </p:pic>
      <p:pic>
        <p:nvPicPr>
          <p:cNvPr id="85" name="Google Shape;85;p16"/>
          <p:cNvPicPr preferRelativeResize="0"/>
          <p:nvPr/>
        </p:nvPicPr>
        <p:blipFill rotWithShape="1">
          <a:blip r:embed="rId5">
            <a:alphaModFix/>
          </a:blip>
          <a:srcRect b="23320" l="0" r="0" t="0"/>
          <a:stretch/>
        </p:blipFill>
        <p:spPr>
          <a:xfrm>
            <a:off x="6456758" y="4572000"/>
            <a:ext cx="745301" cy="571500"/>
          </a:xfrm>
          <a:prstGeom prst="rect">
            <a:avLst/>
          </a:prstGeom>
          <a:noFill/>
          <a:ln>
            <a:noFill/>
          </a:ln>
        </p:spPr>
      </p:pic>
      <p:sp>
        <p:nvSpPr>
          <p:cNvPr id="86" name="Google Shape;86;p16"/>
          <p:cNvSpPr/>
          <p:nvPr/>
        </p:nvSpPr>
        <p:spPr>
          <a:xfrm>
            <a:off x="7828358" y="0"/>
            <a:ext cx="514351" cy="857250"/>
          </a:xfrm>
          <a:prstGeom prst="rect">
            <a:avLst/>
          </a:prstGeom>
          <a:solidFill>
            <a:schemeClr val="accent1"/>
          </a:solidFill>
          <a:ln>
            <a:noFill/>
          </a:ln>
          <a:effectLst>
            <a:outerShdw blurRad="38100" rotWithShape="0" dir="5400000" dist="25400">
              <a:srgbClr val="000000">
                <a:alpha val="44705"/>
              </a:srgbClr>
            </a:outerShdw>
          </a:effectLst>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FFFFFF"/>
              </a:buClr>
              <a:buSzPts val="1400"/>
              <a:buFont typeface="Century Gothic"/>
              <a:buNone/>
            </a:pPr>
            <a:r>
              <a:t/>
            </a:r>
            <a:endParaRPr b="0" i="0" sz="1400" u="none" cap="none" strike="noStrike">
              <a:solidFill>
                <a:srgbClr val="FFFFFF"/>
              </a:solidFill>
              <a:latin typeface="Century Gothic"/>
              <a:ea typeface="Century Gothic"/>
              <a:cs typeface="Century Gothic"/>
              <a:sym typeface="Century Gothic"/>
            </a:endParaRPr>
          </a:p>
        </p:txBody>
      </p:sp>
      <p:sp>
        <p:nvSpPr>
          <p:cNvPr id="87" name="Google Shape;87;p16"/>
          <p:cNvSpPr txBox="1"/>
          <p:nvPr>
            <p:ph type="title"/>
          </p:nvPr>
        </p:nvSpPr>
        <p:spPr>
          <a:xfrm>
            <a:off x="484583" y="339539"/>
            <a:ext cx="7053543" cy="1050398"/>
          </a:xfrm>
          <a:prstGeom prst="rect">
            <a:avLst/>
          </a:prstGeom>
          <a:noFill/>
          <a:ln>
            <a:noFill/>
          </a:ln>
        </p:spPr>
        <p:txBody>
          <a:bodyPr anchorCtr="0" anchor="t" bIns="34275" lIns="34275" spcFirstLastPara="1" rIns="34275" wrap="square" tIns="34275">
            <a:normAutofit/>
          </a:bodyPr>
          <a:lstStyle>
            <a:lvl1pPr lvl="0" algn="l">
              <a:lnSpc>
                <a:spcPct val="100000"/>
              </a:lnSpc>
              <a:spcBef>
                <a:spcPts val="0"/>
              </a:spcBef>
              <a:spcAft>
                <a:spcPts val="0"/>
              </a:spcAft>
              <a:buClr>
                <a:srgbClr val="EBEBEB"/>
              </a:buClr>
              <a:buSzPts val="1400"/>
              <a:buNone/>
              <a:defRPr/>
            </a:lvl1pPr>
            <a:lvl2pPr lvl="1" algn="l">
              <a:lnSpc>
                <a:spcPct val="100000"/>
              </a:lnSpc>
              <a:spcBef>
                <a:spcPts val="0"/>
              </a:spcBef>
              <a:spcAft>
                <a:spcPts val="0"/>
              </a:spcAft>
              <a:buClr>
                <a:srgbClr val="EBEBEB"/>
              </a:buClr>
              <a:buSzPts val="1400"/>
              <a:buNone/>
              <a:defRPr/>
            </a:lvl2pPr>
            <a:lvl3pPr lvl="2" algn="l">
              <a:lnSpc>
                <a:spcPct val="100000"/>
              </a:lnSpc>
              <a:spcBef>
                <a:spcPts val="0"/>
              </a:spcBef>
              <a:spcAft>
                <a:spcPts val="0"/>
              </a:spcAft>
              <a:buClr>
                <a:srgbClr val="EBEBEB"/>
              </a:buClr>
              <a:buSzPts val="1400"/>
              <a:buNone/>
              <a:defRPr/>
            </a:lvl3pPr>
            <a:lvl4pPr lvl="3" algn="l">
              <a:lnSpc>
                <a:spcPct val="100000"/>
              </a:lnSpc>
              <a:spcBef>
                <a:spcPts val="0"/>
              </a:spcBef>
              <a:spcAft>
                <a:spcPts val="0"/>
              </a:spcAft>
              <a:buClr>
                <a:srgbClr val="EBEBEB"/>
              </a:buClr>
              <a:buSzPts val="1400"/>
              <a:buNone/>
              <a:defRPr/>
            </a:lvl4pPr>
            <a:lvl5pPr lvl="4" algn="l">
              <a:lnSpc>
                <a:spcPct val="100000"/>
              </a:lnSpc>
              <a:spcBef>
                <a:spcPts val="0"/>
              </a:spcBef>
              <a:spcAft>
                <a:spcPts val="0"/>
              </a:spcAft>
              <a:buClr>
                <a:srgbClr val="EBEBEB"/>
              </a:buClr>
              <a:buSzPts val="1400"/>
              <a:buNone/>
              <a:defRPr/>
            </a:lvl5pPr>
            <a:lvl6pPr lvl="5" algn="l">
              <a:lnSpc>
                <a:spcPct val="100000"/>
              </a:lnSpc>
              <a:spcBef>
                <a:spcPts val="0"/>
              </a:spcBef>
              <a:spcAft>
                <a:spcPts val="0"/>
              </a:spcAft>
              <a:buClr>
                <a:srgbClr val="EBEBEB"/>
              </a:buClr>
              <a:buSzPts val="1400"/>
              <a:buNone/>
              <a:defRPr/>
            </a:lvl6pPr>
            <a:lvl7pPr lvl="6" algn="l">
              <a:lnSpc>
                <a:spcPct val="100000"/>
              </a:lnSpc>
              <a:spcBef>
                <a:spcPts val="0"/>
              </a:spcBef>
              <a:spcAft>
                <a:spcPts val="0"/>
              </a:spcAft>
              <a:buClr>
                <a:srgbClr val="EBEBEB"/>
              </a:buClr>
              <a:buSzPts val="1400"/>
              <a:buNone/>
              <a:defRPr/>
            </a:lvl7pPr>
            <a:lvl8pPr lvl="7" algn="l">
              <a:lnSpc>
                <a:spcPct val="100000"/>
              </a:lnSpc>
              <a:spcBef>
                <a:spcPts val="0"/>
              </a:spcBef>
              <a:spcAft>
                <a:spcPts val="0"/>
              </a:spcAft>
              <a:buClr>
                <a:srgbClr val="EBEBEB"/>
              </a:buClr>
              <a:buSzPts val="1400"/>
              <a:buNone/>
              <a:defRPr/>
            </a:lvl8pPr>
            <a:lvl9pPr lvl="8" algn="l">
              <a:lnSpc>
                <a:spcPct val="100000"/>
              </a:lnSpc>
              <a:spcBef>
                <a:spcPts val="0"/>
              </a:spcBef>
              <a:spcAft>
                <a:spcPts val="0"/>
              </a:spcAft>
              <a:buClr>
                <a:srgbClr val="EBEBEB"/>
              </a:buClr>
              <a:buSzPts val="1400"/>
              <a:buNone/>
              <a:defRPr/>
            </a:lvl9pPr>
          </a:lstStyle>
          <a:p/>
        </p:txBody>
      </p:sp>
      <p:sp>
        <p:nvSpPr>
          <p:cNvPr id="88" name="Google Shape;88;p16"/>
          <p:cNvSpPr txBox="1"/>
          <p:nvPr>
            <p:ph idx="12" type="sldNum"/>
          </p:nvPr>
        </p:nvSpPr>
        <p:spPr>
          <a:xfrm>
            <a:off x="7891872" y="405132"/>
            <a:ext cx="373715" cy="392430"/>
          </a:xfrm>
          <a:prstGeom prst="rect">
            <a:avLst/>
          </a:prstGeom>
          <a:noFill/>
          <a:ln>
            <a:noFill/>
          </a:ln>
        </p:spPr>
        <p:txBody>
          <a:bodyPr anchorCtr="0" anchor="b" bIns="34275" lIns="34275" spcFirstLastPara="1" rIns="34275" wrap="square" tIns="34275">
            <a:spAutoFit/>
          </a:bodyPr>
          <a:lstStyle>
            <a:lvl1pPr indent="0" lvl="0" marL="0" algn="ctr">
              <a:lnSpc>
                <a:spcPct val="100000"/>
              </a:lnSpc>
              <a:spcBef>
                <a:spcPts val="0"/>
              </a:spcBef>
              <a:spcAft>
                <a:spcPts val="0"/>
              </a:spcAft>
              <a:buClr>
                <a:srgbClr val="FFFFFF"/>
              </a:buClr>
              <a:buSzPts val="2100"/>
              <a:buFont typeface="Century Gothic"/>
              <a:buNone/>
              <a:defRPr sz="2100">
                <a:solidFill>
                  <a:srgbClr val="FFFFFF"/>
                </a:solidFill>
              </a:defRPr>
            </a:lvl1pPr>
            <a:lvl2pPr indent="0" lvl="1" marL="0" algn="ctr">
              <a:lnSpc>
                <a:spcPct val="100000"/>
              </a:lnSpc>
              <a:spcBef>
                <a:spcPts val="0"/>
              </a:spcBef>
              <a:spcAft>
                <a:spcPts val="0"/>
              </a:spcAft>
              <a:buClr>
                <a:srgbClr val="FFFFFF"/>
              </a:buClr>
              <a:buSzPts val="2100"/>
              <a:buFont typeface="Century Gothic"/>
              <a:buNone/>
              <a:defRPr sz="2100">
                <a:solidFill>
                  <a:srgbClr val="FFFFFF"/>
                </a:solidFill>
              </a:defRPr>
            </a:lvl2pPr>
            <a:lvl3pPr indent="0" lvl="2" marL="0" algn="ctr">
              <a:lnSpc>
                <a:spcPct val="100000"/>
              </a:lnSpc>
              <a:spcBef>
                <a:spcPts val="0"/>
              </a:spcBef>
              <a:spcAft>
                <a:spcPts val="0"/>
              </a:spcAft>
              <a:buClr>
                <a:srgbClr val="FFFFFF"/>
              </a:buClr>
              <a:buSzPts val="2100"/>
              <a:buFont typeface="Century Gothic"/>
              <a:buNone/>
              <a:defRPr sz="2100">
                <a:solidFill>
                  <a:srgbClr val="FFFFFF"/>
                </a:solidFill>
              </a:defRPr>
            </a:lvl3pPr>
            <a:lvl4pPr indent="0" lvl="3" marL="0" algn="ctr">
              <a:lnSpc>
                <a:spcPct val="100000"/>
              </a:lnSpc>
              <a:spcBef>
                <a:spcPts val="0"/>
              </a:spcBef>
              <a:spcAft>
                <a:spcPts val="0"/>
              </a:spcAft>
              <a:buClr>
                <a:srgbClr val="FFFFFF"/>
              </a:buClr>
              <a:buSzPts val="2100"/>
              <a:buFont typeface="Century Gothic"/>
              <a:buNone/>
              <a:defRPr sz="2100">
                <a:solidFill>
                  <a:srgbClr val="FFFFFF"/>
                </a:solidFill>
              </a:defRPr>
            </a:lvl4pPr>
            <a:lvl5pPr indent="0" lvl="4" marL="0" algn="ctr">
              <a:lnSpc>
                <a:spcPct val="100000"/>
              </a:lnSpc>
              <a:spcBef>
                <a:spcPts val="0"/>
              </a:spcBef>
              <a:spcAft>
                <a:spcPts val="0"/>
              </a:spcAft>
              <a:buClr>
                <a:srgbClr val="FFFFFF"/>
              </a:buClr>
              <a:buSzPts val="2100"/>
              <a:buFont typeface="Century Gothic"/>
              <a:buNone/>
              <a:defRPr sz="2100">
                <a:solidFill>
                  <a:srgbClr val="FFFFFF"/>
                </a:solidFill>
              </a:defRPr>
            </a:lvl5pPr>
            <a:lvl6pPr indent="0" lvl="5" marL="0" algn="ctr">
              <a:lnSpc>
                <a:spcPct val="100000"/>
              </a:lnSpc>
              <a:spcBef>
                <a:spcPts val="0"/>
              </a:spcBef>
              <a:spcAft>
                <a:spcPts val="0"/>
              </a:spcAft>
              <a:buClr>
                <a:srgbClr val="FFFFFF"/>
              </a:buClr>
              <a:buSzPts val="2100"/>
              <a:buFont typeface="Century Gothic"/>
              <a:buNone/>
              <a:defRPr sz="2100">
                <a:solidFill>
                  <a:srgbClr val="FFFFFF"/>
                </a:solidFill>
              </a:defRPr>
            </a:lvl6pPr>
            <a:lvl7pPr indent="0" lvl="6" marL="0" algn="ctr">
              <a:lnSpc>
                <a:spcPct val="100000"/>
              </a:lnSpc>
              <a:spcBef>
                <a:spcPts val="0"/>
              </a:spcBef>
              <a:spcAft>
                <a:spcPts val="0"/>
              </a:spcAft>
              <a:buClr>
                <a:srgbClr val="FFFFFF"/>
              </a:buClr>
              <a:buSzPts val="2100"/>
              <a:buFont typeface="Century Gothic"/>
              <a:buNone/>
              <a:defRPr sz="2100">
                <a:solidFill>
                  <a:srgbClr val="FFFFFF"/>
                </a:solidFill>
              </a:defRPr>
            </a:lvl7pPr>
            <a:lvl8pPr indent="0" lvl="7" marL="0" algn="ctr">
              <a:lnSpc>
                <a:spcPct val="100000"/>
              </a:lnSpc>
              <a:spcBef>
                <a:spcPts val="0"/>
              </a:spcBef>
              <a:spcAft>
                <a:spcPts val="0"/>
              </a:spcAft>
              <a:buClr>
                <a:srgbClr val="FFFFFF"/>
              </a:buClr>
              <a:buSzPts val="2100"/>
              <a:buFont typeface="Century Gothic"/>
              <a:buNone/>
              <a:defRPr sz="2100">
                <a:solidFill>
                  <a:srgbClr val="FFFFFF"/>
                </a:solidFill>
              </a:defRPr>
            </a:lvl8pPr>
            <a:lvl9pPr indent="0" lvl="8" marL="0" algn="ctr">
              <a:lnSpc>
                <a:spcPct val="100000"/>
              </a:lnSpc>
              <a:spcBef>
                <a:spcPts val="0"/>
              </a:spcBef>
              <a:spcAft>
                <a:spcPts val="0"/>
              </a:spcAft>
              <a:buClr>
                <a:srgbClr val="FFFFFF"/>
              </a:buClr>
              <a:buSzPts val="2100"/>
              <a:buFont typeface="Century Gothic"/>
              <a:buNone/>
              <a:defRPr sz="2100">
                <a:solidFill>
                  <a:srgbClr val="FFFFFF"/>
                </a:solidFill>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showMasterSp="0">
  <p:cSld name="Two Content">
    <p:spTree>
      <p:nvGrpSpPr>
        <p:cNvPr id="89" name="Shape 89"/>
        <p:cNvGrpSpPr/>
        <p:nvPr/>
      </p:nvGrpSpPr>
      <p:grpSpPr>
        <a:xfrm>
          <a:off x="0" y="0"/>
          <a:ext cx="0" cy="0"/>
          <a:chOff x="0" y="0"/>
          <a:chExt cx="0" cy="0"/>
        </a:xfrm>
      </p:grpSpPr>
      <p:pic>
        <p:nvPicPr>
          <p:cNvPr id="90" name="Google Shape;90;p17"/>
          <p:cNvPicPr preferRelativeResize="0"/>
          <p:nvPr/>
        </p:nvPicPr>
        <p:blipFill rotWithShape="1">
          <a:blip r:embed="rId2">
            <a:alphaModFix/>
          </a:blip>
          <a:srcRect b="0" l="3613" r="0" t="0"/>
          <a:stretch/>
        </p:blipFill>
        <p:spPr>
          <a:xfrm>
            <a:off x="0" y="2002263"/>
            <a:ext cx="3027760" cy="3141237"/>
          </a:xfrm>
          <a:prstGeom prst="rect">
            <a:avLst/>
          </a:prstGeom>
          <a:noFill/>
          <a:ln>
            <a:noFill/>
          </a:ln>
        </p:spPr>
      </p:pic>
      <p:pic>
        <p:nvPicPr>
          <p:cNvPr id="91" name="Google Shape;91;p17"/>
          <p:cNvPicPr preferRelativeResize="0"/>
          <p:nvPr/>
        </p:nvPicPr>
        <p:blipFill rotWithShape="1">
          <a:blip r:embed="rId3">
            <a:alphaModFix/>
          </a:blip>
          <a:srcRect b="0" l="35640" r="0" t="0"/>
          <a:stretch/>
        </p:blipFill>
        <p:spPr>
          <a:xfrm>
            <a:off x="-1" y="2169260"/>
            <a:ext cx="1141810" cy="1774090"/>
          </a:xfrm>
          <a:prstGeom prst="rect">
            <a:avLst/>
          </a:prstGeom>
          <a:noFill/>
          <a:ln>
            <a:noFill/>
          </a:ln>
        </p:spPr>
      </p:pic>
      <p:sp>
        <p:nvSpPr>
          <p:cNvPr id="92" name="Google Shape;92;p17"/>
          <p:cNvSpPr/>
          <p:nvPr/>
        </p:nvSpPr>
        <p:spPr>
          <a:xfrm>
            <a:off x="6456758" y="1257300"/>
            <a:ext cx="2114551" cy="2114550"/>
          </a:xfrm>
          <a:prstGeom prst="ellipse">
            <a:avLst/>
          </a:prstGeom>
          <a:gradFill>
            <a:gsLst>
              <a:gs pos="0">
                <a:srgbClr val="7AC4F0">
                  <a:alpha val="6666"/>
                </a:srgbClr>
              </a:gs>
              <a:gs pos="36000">
                <a:srgbClr val="7AC4F0">
                  <a:alpha val="5882"/>
                </a:srgbClr>
              </a:gs>
              <a:gs pos="69000">
                <a:srgbClr val="7AC4F0">
                  <a:alpha val="0"/>
                </a:srgbClr>
              </a:gs>
              <a:gs pos="100000">
                <a:srgbClr val="7AC4F0">
                  <a:alpha val="0"/>
                </a:srgbClr>
              </a:gs>
            </a:gsLst>
            <a:path path="circle">
              <a:fillToRect b="100%" r="100%"/>
            </a:path>
            <a:tileRect l="-100%" t="-100%"/>
          </a:grad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FFFFFF"/>
              </a:buClr>
              <a:buSzPts val="1400"/>
              <a:buFont typeface="Century Gothic"/>
              <a:buNone/>
            </a:pPr>
            <a:r>
              <a:t/>
            </a:r>
            <a:endParaRPr b="0" i="0" sz="1400" u="none" cap="none" strike="noStrike">
              <a:solidFill>
                <a:srgbClr val="FFFFFF"/>
              </a:solidFill>
              <a:latin typeface="Century Gothic"/>
              <a:ea typeface="Century Gothic"/>
              <a:cs typeface="Century Gothic"/>
              <a:sym typeface="Century Gothic"/>
            </a:endParaRPr>
          </a:p>
        </p:txBody>
      </p:sp>
      <p:pic>
        <p:nvPicPr>
          <p:cNvPr id="93" name="Google Shape;93;p17"/>
          <p:cNvPicPr preferRelativeResize="0"/>
          <p:nvPr/>
        </p:nvPicPr>
        <p:blipFill rotWithShape="1">
          <a:blip r:embed="rId4">
            <a:alphaModFix/>
          </a:blip>
          <a:srcRect b="0" l="0" r="0" t="28812"/>
          <a:stretch/>
        </p:blipFill>
        <p:spPr>
          <a:xfrm>
            <a:off x="5999558" y="0"/>
            <a:ext cx="1202541" cy="856055"/>
          </a:xfrm>
          <a:prstGeom prst="rect">
            <a:avLst/>
          </a:prstGeom>
          <a:noFill/>
          <a:ln>
            <a:noFill/>
          </a:ln>
        </p:spPr>
      </p:pic>
      <p:pic>
        <p:nvPicPr>
          <p:cNvPr id="94" name="Google Shape;94;p17"/>
          <p:cNvPicPr preferRelativeResize="0"/>
          <p:nvPr/>
        </p:nvPicPr>
        <p:blipFill rotWithShape="1">
          <a:blip r:embed="rId5">
            <a:alphaModFix/>
          </a:blip>
          <a:srcRect b="23320" l="0" r="0" t="0"/>
          <a:stretch/>
        </p:blipFill>
        <p:spPr>
          <a:xfrm>
            <a:off x="6456758" y="4572000"/>
            <a:ext cx="745301" cy="571500"/>
          </a:xfrm>
          <a:prstGeom prst="rect">
            <a:avLst/>
          </a:prstGeom>
          <a:noFill/>
          <a:ln>
            <a:noFill/>
          </a:ln>
        </p:spPr>
      </p:pic>
      <p:sp>
        <p:nvSpPr>
          <p:cNvPr id="95" name="Google Shape;95;p17"/>
          <p:cNvSpPr/>
          <p:nvPr/>
        </p:nvSpPr>
        <p:spPr>
          <a:xfrm>
            <a:off x="7828358" y="0"/>
            <a:ext cx="514351" cy="857250"/>
          </a:xfrm>
          <a:prstGeom prst="rect">
            <a:avLst/>
          </a:prstGeom>
          <a:solidFill>
            <a:schemeClr val="accent1"/>
          </a:solidFill>
          <a:ln>
            <a:noFill/>
          </a:ln>
          <a:effectLst>
            <a:outerShdw blurRad="38100" rotWithShape="0" dir="5400000" dist="25400">
              <a:srgbClr val="000000">
                <a:alpha val="44705"/>
              </a:srgbClr>
            </a:outerShdw>
          </a:effectLst>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FFFFFF"/>
              </a:buClr>
              <a:buSzPts val="1400"/>
              <a:buFont typeface="Century Gothic"/>
              <a:buNone/>
            </a:pPr>
            <a:r>
              <a:t/>
            </a:r>
            <a:endParaRPr b="0" i="0" sz="1400" u="none" cap="none" strike="noStrike">
              <a:solidFill>
                <a:srgbClr val="FFFFFF"/>
              </a:solidFill>
              <a:latin typeface="Century Gothic"/>
              <a:ea typeface="Century Gothic"/>
              <a:cs typeface="Century Gothic"/>
              <a:sym typeface="Century Gothic"/>
            </a:endParaRPr>
          </a:p>
        </p:txBody>
      </p:sp>
      <p:sp>
        <p:nvSpPr>
          <p:cNvPr id="96" name="Google Shape;96;p17"/>
          <p:cNvSpPr txBox="1"/>
          <p:nvPr>
            <p:ph type="title"/>
          </p:nvPr>
        </p:nvSpPr>
        <p:spPr>
          <a:xfrm>
            <a:off x="484583" y="339539"/>
            <a:ext cx="7053543" cy="1050398"/>
          </a:xfrm>
          <a:prstGeom prst="rect">
            <a:avLst/>
          </a:prstGeom>
          <a:noFill/>
          <a:ln>
            <a:noFill/>
          </a:ln>
        </p:spPr>
        <p:txBody>
          <a:bodyPr anchorCtr="0" anchor="t" bIns="34275" lIns="34275" spcFirstLastPara="1" rIns="34275" wrap="square" tIns="34275">
            <a:normAutofit/>
          </a:bodyPr>
          <a:lstStyle>
            <a:lvl1pPr lvl="0" algn="l">
              <a:lnSpc>
                <a:spcPct val="100000"/>
              </a:lnSpc>
              <a:spcBef>
                <a:spcPts val="0"/>
              </a:spcBef>
              <a:spcAft>
                <a:spcPts val="0"/>
              </a:spcAft>
              <a:buClr>
                <a:srgbClr val="EBEBEB"/>
              </a:buClr>
              <a:buSzPts val="1400"/>
              <a:buNone/>
              <a:defRPr/>
            </a:lvl1pPr>
            <a:lvl2pPr lvl="1" algn="l">
              <a:lnSpc>
                <a:spcPct val="100000"/>
              </a:lnSpc>
              <a:spcBef>
                <a:spcPts val="0"/>
              </a:spcBef>
              <a:spcAft>
                <a:spcPts val="0"/>
              </a:spcAft>
              <a:buClr>
                <a:srgbClr val="EBEBEB"/>
              </a:buClr>
              <a:buSzPts val="1400"/>
              <a:buNone/>
              <a:defRPr/>
            </a:lvl2pPr>
            <a:lvl3pPr lvl="2" algn="l">
              <a:lnSpc>
                <a:spcPct val="100000"/>
              </a:lnSpc>
              <a:spcBef>
                <a:spcPts val="0"/>
              </a:spcBef>
              <a:spcAft>
                <a:spcPts val="0"/>
              </a:spcAft>
              <a:buClr>
                <a:srgbClr val="EBEBEB"/>
              </a:buClr>
              <a:buSzPts val="1400"/>
              <a:buNone/>
              <a:defRPr/>
            </a:lvl3pPr>
            <a:lvl4pPr lvl="3" algn="l">
              <a:lnSpc>
                <a:spcPct val="100000"/>
              </a:lnSpc>
              <a:spcBef>
                <a:spcPts val="0"/>
              </a:spcBef>
              <a:spcAft>
                <a:spcPts val="0"/>
              </a:spcAft>
              <a:buClr>
                <a:srgbClr val="EBEBEB"/>
              </a:buClr>
              <a:buSzPts val="1400"/>
              <a:buNone/>
              <a:defRPr/>
            </a:lvl4pPr>
            <a:lvl5pPr lvl="4" algn="l">
              <a:lnSpc>
                <a:spcPct val="100000"/>
              </a:lnSpc>
              <a:spcBef>
                <a:spcPts val="0"/>
              </a:spcBef>
              <a:spcAft>
                <a:spcPts val="0"/>
              </a:spcAft>
              <a:buClr>
                <a:srgbClr val="EBEBEB"/>
              </a:buClr>
              <a:buSzPts val="1400"/>
              <a:buNone/>
              <a:defRPr/>
            </a:lvl5pPr>
            <a:lvl6pPr lvl="5" algn="l">
              <a:lnSpc>
                <a:spcPct val="100000"/>
              </a:lnSpc>
              <a:spcBef>
                <a:spcPts val="0"/>
              </a:spcBef>
              <a:spcAft>
                <a:spcPts val="0"/>
              </a:spcAft>
              <a:buClr>
                <a:srgbClr val="EBEBEB"/>
              </a:buClr>
              <a:buSzPts val="1400"/>
              <a:buNone/>
              <a:defRPr/>
            </a:lvl6pPr>
            <a:lvl7pPr lvl="6" algn="l">
              <a:lnSpc>
                <a:spcPct val="100000"/>
              </a:lnSpc>
              <a:spcBef>
                <a:spcPts val="0"/>
              </a:spcBef>
              <a:spcAft>
                <a:spcPts val="0"/>
              </a:spcAft>
              <a:buClr>
                <a:srgbClr val="EBEBEB"/>
              </a:buClr>
              <a:buSzPts val="1400"/>
              <a:buNone/>
              <a:defRPr/>
            </a:lvl7pPr>
            <a:lvl8pPr lvl="7" algn="l">
              <a:lnSpc>
                <a:spcPct val="100000"/>
              </a:lnSpc>
              <a:spcBef>
                <a:spcPts val="0"/>
              </a:spcBef>
              <a:spcAft>
                <a:spcPts val="0"/>
              </a:spcAft>
              <a:buClr>
                <a:srgbClr val="EBEBEB"/>
              </a:buClr>
              <a:buSzPts val="1400"/>
              <a:buNone/>
              <a:defRPr/>
            </a:lvl8pPr>
            <a:lvl9pPr lvl="8" algn="l">
              <a:lnSpc>
                <a:spcPct val="100000"/>
              </a:lnSpc>
              <a:spcBef>
                <a:spcPts val="0"/>
              </a:spcBef>
              <a:spcAft>
                <a:spcPts val="0"/>
              </a:spcAft>
              <a:buClr>
                <a:srgbClr val="EBEBEB"/>
              </a:buClr>
              <a:buSzPts val="1400"/>
              <a:buNone/>
              <a:defRPr/>
            </a:lvl9pPr>
          </a:lstStyle>
          <a:p/>
        </p:txBody>
      </p:sp>
      <p:sp>
        <p:nvSpPr>
          <p:cNvPr id="97" name="Google Shape;97;p17"/>
          <p:cNvSpPr txBox="1"/>
          <p:nvPr>
            <p:ph idx="1" type="body"/>
          </p:nvPr>
        </p:nvSpPr>
        <p:spPr>
          <a:xfrm>
            <a:off x="827484" y="1545431"/>
            <a:ext cx="3297255" cy="3146822"/>
          </a:xfrm>
          <a:prstGeom prst="rect">
            <a:avLst/>
          </a:prstGeom>
          <a:noFill/>
          <a:ln>
            <a:noFill/>
          </a:ln>
        </p:spPr>
        <p:txBody>
          <a:bodyPr anchorCtr="0" anchor="t" bIns="34275" lIns="34275" spcFirstLastPara="1" rIns="34275" wrap="square" tIns="34275">
            <a:normAutofit/>
          </a:bodyPr>
          <a:lstStyle>
            <a:lvl1pPr indent="-298450" lvl="0" marL="457200" algn="l">
              <a:lnSpc>
                <a:spcPct val="100000"/>
              </a:lnSpc>
              <a:spcBef>
                <a:spcPts val="800"/>
              </a:spcBef>
              <a:spcAft>
                <a:spcPts val="0"/>
              </a:spcAft>
              <a:buSzPts val="1100"/>
              <a:buChar char="►"/>
              <a:defRPr sz="1400"/>
            </a:lvl1pPr>
            <a:lvl2pPr indent="-298450" lvl="1" marL="914400" algn="l">
              <a:lnSpc>
                <a:spcPct val="100000"/>
              </a:lnSpc>
              <a:spcBef>
                <a:spcPts val="800"/>
              </a:spcBef>
              <a:spcAft>
                <a:spcPts val="0"/>
              </a:spcAft>
              <a:buSzPts val="1100"/>
              <a:buChar char="►"/>
              <a:defRPr sz="1400"/>
            </a:lvl2pPr>
            <a:lvl3pPr indent="-298450" lvl="2" marL="1371600" algn="l">
              <a:lnSpc>
                <a:spcPct val="100000"/>
              </a:lnSpc>
              <a:spcBef>
                <a:spcPts val="800"/>
              </a:spcBef>
              <a:spcAft>
                <a:spcPts val="0"/>
              </a:spcAft>
              <a:buSzPts val="1100"/>
              <a:buChar char="►"/>
              <a:defRPr sz="1400"/>
            </a:lvl3pPr>
            <a:lvl4pPr indent="-298450" lvl="3" marL="1828800" algn="l">
              <a:lnSpc>
                <a:spcPct val="100000"/>
              </a:lnSpc>
              <a:spcBef>
                <a:spcPts val="800"/>
              </a:spcBef>
              <a:spcAft>
                <a:spcPts val="0"/>
              </a:spcAft>
              <a:buSzPts val="1100"/>
              <a:buChar char="►"/>
              <a:defRPr sz="1400"/>
            </a:lvl4pPr>
            <a:lvl5pPr indent="-298450" lvl="4" marL="2286000" algn="l">
              <a:lnSpc>
                <a:spcPct val="100000"/>
              </a:lnSpc>
              <a:spcBef>
                <a:spcPts val="800"/>
              </a:spcBef>
              <a:spcAft>
                <a:spcPts val="0"/>
              </a:spcAft>
              <a:buSzPts val="1100"/>
              <a:buChar char="►"/>
              <a:defRPr sz="1400"/>
            </a:lvl5pPr>
            <a:lvl6pPr indent="-298450" lvl="5" marL="2743200" algn="l">
              <a:lnSpc>
                <a:spcPct val="100000"/>
              </a:lnSpc>
              <a:spcBef>
                <a:spcPts val="800"/>
              </a:spcBef>
              <a:spcAft>
                <a:spcPts val="0"/>
              </a:spcAft>
              <a:buSzPts val="1100"/>
              <a:buChar char="►"/>
              <a:defRPr/>
            </a:lvl6pPr>
            <a:lvl7pPr indent="-298450" lvl="6" marL="3200400" algn="l">
              <a:lnSpc>
                <a:spcPct val="100000"/>
              </a:lnSpc>
              <a:spcBef>
                <a:spcPts val="800"/>
              </a:spcBef>
              <a:spcAft>
                <a:spcPts val="0"/>
              </a:spcAft>
              <a:buSzPts val="1100"/>
              <a:buChar char="►"/>
              <a:defRPr/>
            </a:lvl7pPr>
            <a:lvl8pPr indent="-298450" lvl="7" marL="3657600" algn="l">
              <a:lnSpc>
                <a:spcPct val="100000"/>
              </a:lnSpc>
              <a:spcBef>
                <a:spcPts val="800"/>
              </a:spcBef>
              <a:spcAft>
                <a:spcPts val="0"/>
              </a:spcAft>
              <a:buSzPts val="1100"/>
              <a:buChar char="►"/>
              <a:defRPr/>
            </a:lvl8pPr>
            <a:lvl9pPr indent="-298450" lvl="8" marL="4114800" algn="l">
              <a:lnSpc>
                <a:spcPct val="100000"/>
              </a:lnSpc>
              <a:spcBef>
                <a:spcPts val="800"/>
              </a:spcBef>
              <a:spcAft>
                <a:spcPts val="0"/>
              </a:spcAft>
              <a:buSzPts val="1100"/>
              <a:buChar char="►"/>
              <a:defRPr/>
            </a:lvl9pPr>
          </a:lstStyle>
          <a:p/>
        </p:txBody>
      </p:sp>
      <p:sp>
        <p:nvSpPr>
          <p:cNvPr id="98" name="Google Shape;98;p17"/>
          <p:cNvSpPr txBox="1"/>
          <p:nvPr>
            <p:ph idx="12" type="sldNum"/>
          </p:nvPr>
        </p:nvSpPr>
        <p:spPr>
          <a:xfrm>
            <a:off x="7891872" y="405132"/>
            <a:ext cx="373715" cy="392430"/>
          </a:xfrm>
          <a:prstGeom prst="rect">
            <a:avLst/>
          </a:prstGeom>
          <a:noFill/>
          <a:ln>
            <a:noFill/>
          </a:ln>
        </p:spPr>
        <p:txBody>
          <a:bodyPr anchorCtr="0" anchor="b" bIns="34275" lIns="34275" spcFirstLastPara="1" rIns="34275" wrap="square" tIns="34275">
            <a:spAutoFit/>
          </a:bodyPr>
          <a:lstStyle>
            <a:lvl1pPr indent="0" lvl="0" marL="0" algn="ctr">
              <a:lnSpc>
                <a:spcPct val="100000"/>
              </a:lnSpc>
              <a:spcBef>
                <a:spcPts val="0"/>
              </a:spcBef>
              <a:spcAft>
                <a:spcPts val="0"/>
              </a:spcAft>
              <a:buClr>
                <a:srgbClr val="FFFFFF"/>
              </a:buClr>
              <a:buSzPts val="2100"/>
              <a:buFont typeface="Century Gothic"/>
              <a:buNone/>
              <a:defRPr sz="2100">
                <a:solidFill>
                  <a:srgbClr val="FFFFFF"/>
                </a:solidFill>
              </a:defRPr>
            </a:lvl1pPr>
            <a:lvl2pPr indent="0" lvl="1" marL="0" algn="ctr">
              <a:lnSpc>
                <a:spcPct val="100000"/>
              </a:lnSpc>
              <a:spcBef>
                <a:spcPts val="0"/>
              </a:spcBef>
              <a:spcAft>
                <a:spcPts val="0"/>
              </a:spcAft>
              <a:buClr>
                <a:srgbClr val="FFFFFF"/>
              </a:buClr>
              <a:buSzPts val="2100"/>
              <a:buFont typeface="Century Gothic"/>
              <a:buNone/>
              <a:defRPr sz="2100">
                <a:solidFill>
                  <a:srgbClr val="FFFFFF"/>
                </a:solidFill>
              </a:defRPr>
            </a:lvl2pPr>
            <a:lvl3pPr indent="0" lvl="2" marL="0" algn="ctr">
              <a:lnSpc>
                <a:spcPct val="100000"/>
              </a:lnSpc>
              <a:spcBef>
                <a:spcPts val="0"/>
              </a:spcBef>
              <a:spcAft>
                <a:spcPts val="0"/>
              </a:spcAft>
              <a:buClr>
                <a:srgbClr val="FFFFFF"/>
              </a:buClr>
              <a:buSzPts val="2100"/>
              <a:buFont typeface="Century Gothic"/>
              <a:buNone/>
              <a:defRPr sz="2100">
                <a:solidFill>
                  <a:srgbClr val="FFFFFF"/>
                </a:solidFill>
              </a:defRPr>
            </a:lvl3pPr>
            <a:lvl4pPr indent="0" lvl="3" marL="0" algn="ctr">
              <a:lnSpc>
                <a:spcPct val="100000"/>
              </a:lnSpc>
              <a:spcBef>
                <a:spcPts val="0"/>
              </a:spcBef>
              <a:spcAft>
                <a:spcPts val="0"/>
              </a:spcAft>
              <a:buClr>
                <a:srgbClr val="FFFFFF"/>
              </a:buClr>
              <a:buSzPts val="2100"/>
              <a:buFont typeface="Century Gothic"/>
              <a:buNone/>
              <a:defRPr sz="2100">
                <a:solidFill>
                  <a:srgbClr val="FFFFFF"/>
                </a:solidFill>
              </a:defRPr>
            </a:lvl4pPr>
            <a:lvl5pPr indent="0" lvl="4" marL="0" algn="ctr">
              <a:lnSpc>
                <a:spcPct val="100000"/>
              </a:lnSpc>
              <a:spcBef>
                <a:spcPts val="0"/>
              </a:spcBef>
              <a:spcAft>
                <a:spcPts val="0"/>
              </a:spcAft>
              <a:buClr>
                <a:srgbClr val="FFFFFF"/>
              </a:buClr>
              <a:buSzPts val="2100"/>
              <a:buFont typeface="Century Gothic"/>
              <a:buNone/>
              <a:defRPr sz="2100">
                <a:solidFill>
                  <a:srgbClr val="FFFFFF"/>
                </a:solidFill>
              </a:defRPr>
            </a:lvl5pPr>
            <a:lvl6pPr indent="0" lvl="5" marL="0" algn="ctr">
              <a:lnSpc>
                <a:spcPct val="100000"/>
              </a:lnSpc>
              <a:spcBef>
                <a:spcPts val="0"/>
              </a:spcBef>
              <a:spcAft>
                <a:spcPts val="0"/>
              </a:spcAft>
              <a:buClr>
                <a:srgbClr val="FFFFFF"/>
              </a:buClr>
              <a:buSzPts val="2100"/>
              <a:buFont typeface="Century Gothic"/>
              <a:buNone/>
              <a:defRPr sz="2100">
                <a:solidFill>
                  <a:srgbClr val="FFFFFF"/>
                </a:solidFill>
              </a:defRPr>
            </a:lvl6pPr>
            <a:lvl7pPr indent="0" lvl="6" marL="0" algn="ctr">
              <a:lnSpc>
                <a:spcPct val="100000"/>
              </a:lnSpc>
              <a:spcBef>
                <a:spcPts val="0"/>
              </a:spcBef>
              <a:spcAft>
                <a:spcPts val="0"/>
              </a:spcAft>
              <a:buClr>
                <a:srgbClr val="FFFFFF"/>
              </a:buClr>
              <a:buSzPts val="2100"/>
              <a:buFont typeface="Century Gothic"/>
              <a:buNone/>
              <a:defRPr sz="2100">
                <a:solidFill>
                  <a:srgbClr val="FFFFFF"/>
                </a:solidFill>
              </a:defRPr>
            </a:lvl7pPr>
            <a:lvl8pPr indent="0" lvl="7" marL="0" algn="ctr">
              <a:lnSpc>
                <a:spcPct val="100000"/>
              </a:lnSpc>
              <a:spcBef>
                <a:spcPts val="0"/>
              </a:spcBef>
              <a:spcAft>
                <a:spcPts val="0"/>
              </a:spcAft>
              <a:buClr>
                <a:srgbClr val="FFFFFF"/>
              </a:buClr>
              <a:buSzPts val="2100"/>
              <a:buFont typeface="Century Gothic"/>
              <a:buNone/>
              <a:defRPr sz="2100">
                <a:solidFill>
                  <a:srgbClr val="FFFFFF"/>
                </a:solidFill>
              </a:defRPr>
            </a:lvl8pPr>
            <a:lvl9pPr indent="0" lvl="8" marL="0" algn="ctr">
              <a:lnSpc>
                <a:spcPct val="100000"/>
              </a:lnSpc>
              <a:spcBef>
                <a:spcPts val="0"/>
              </a:spcBef>
              <a:spcAft>
                <a:spcPts val="0"/>
              </a:spcAft>
              <a:buClr>
                <a:srgbClr val="FFFFFF"/>
              </a:buClr>
              <a:buSzPts val="2100"/>
              <a:buFont typeface="Century Gothic"/>
              <a:buNone/>
              <a:defRPr sz="2100">
                <a:solidFill>
                  <a:srgbClr val="FFFFFF"/>
                </a:solidFill>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p:cSld name="Section Header">
    <p:spTree>
      <p:nvGrpSpPr>
        <p:cNvPr id="99" name="Shape 99"/>
        <p:cNvGrpSpPr/>
        <p:nvPr/>
      </p:nvGrpSpPr>
      <p:grpSpPr>
        <a:xfrm>
          <a:off x="0" y="0"/>
          <a:ext cx="0" cy="0"/>
          <a:chOff x="0" y="0"/>
          <a:chExt cx="0" cy="0"/>
        </a:xfrm>
      </p:grpSpPr>
      <p:pic>
        <p:nvPicPr>
          <p:cNvPr id="100" name="Google Shape;100;p18"/>
          <p:cNvPicPr preferRelativeResize="0"/>
          <p:nvPr/>
        </p:nvPicPr>
        <p:blipFill rotWithShape="1">
          <a:blip r:embed="rId2">
            <a:alphaModFix/>
          </a:blip>
          <a:srcRect b="0" l="3613" r="0" t="0"/>
          <a:stretch/>
        </p:blipFill>
        <p:spPr>
          <a:xfrm>
            <a:off x="0" y="2002263"/>
            <a:ext cx="3027760" cy="3141237"/>
          </a:xfrm>
          <a:prstGeom prst="rect">
            <a:avLst/>
          </a:prstGeom>
          <a:noFill/>
          <a:ln>
            <a:noFill/>
          </a:ln>
        </p:spPr>
      </p:pic>
      <p:pic>
        <p:nvPicPr>
          <p:cNvPr id="101" name="Google Shape;101;p18"/>
          <p:cNvPicPr preferRelativeResize="0"/>
          <p:nvPr/>
        </p:nvPicPr>
        <p:blipFill rotWithShape="1">
          <a:blip r:embed="rId3">
            <a:alphaModFix/>
          </a:blip>
          <a:srcRect b="0" l="35640" r="0" t="0"/>
          <a:stretch/>
        </p:blipFill>
        <p:spPr>
          <a:xfrm>
            <a:off x="-1" y="2169260"/>
            <a:ext cx="1141810" cy="1774090"/>
          </a:xfrm>
          <a:prstGeom prst="rect">
            <a:avLst/>
          </a:prstGeom>
          <a:noFill/>
          <a:ln>
            <a:noFill/>
          </a:ln>
        </p:spPr>
      </p:pic>
      <p:sp>
        <p:nvSpPr>
          <p:cNvPr id="102" name="Google Shape;102;p18"/>
          <p:cNvSpPr/>
          <p:nvPr/>
        </p:nvSpPr>
        <p:spPr>
          <a:xfrm>
            <a:off x="6456758" y="1257300"/>
            <a:ext cx="2114551" cy="2114550"/>
          </a:xfrm>
          <a:prstGeom prst="ellipse">
            <a:avLst/>
          </a:prstGeom>
          <a:gradFill>
            <a:gsLst>
              <a:gs pos="0">
                <a:srgbClr val="7AC4F0">
                  <a:alpha val="6666"/>
                </a:srgbClr>
              </a:gs>
              <a:gs pos="36000">
                <a:srgbClr val="7AC4F0">
                  <a:alpha val="5882"/>
                </a:srgbClr>
              </a:gs>
              <a:gs pos="69000">
                <a:srgbClr val="7AC4F0">
                  <a:alpha val="0"/>
                </a:srgbClr>
              </a:gs>
              <a:gs pos="100000">
                <a:srgbClr val="7AC4F0">
                  <a:alpha val="0"/>
                </a:srgbClr>
              </a:gs>
            </a:gsLst>
            <a:path path="circle">
              <a:fillToRect b="100%" r="100%"/>
            </a:path>
            <a:tileRect l="-100%" t="-100%"/>
          </a:grad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FFFFFF"/>
              </a:buClr>
              <a:buSzPts val="1400"/>
              <a:buFont typeface="Century Gothic"/>
              <a:buNone/>
            </a:pPr>
            <a:r>
              <a:t/>
            </a:r>
            <a:endParaRPr b="0" i="0" sz="1400" u="none" cap="none" strike="noStrike">
              <a:solidFill>
                <a:srgbClr val="FFFFFF"/>
              </a:solidFill>
              <a:latin typeface="Century Gothic"/>
              <a:ea typeface="Century Gothic"/>
              <a:cs typeface="Century Gothic"/>
              <a:sym typeface="Century Gothic"/>
            </a:endParaRPr>
          </a:p>
        </p:txBody>
      </p:sp>
      <p:pic>
        <p:nvPicPr>
          <p:cNvPr id="103" name="Google Shape;103;p18"/>
          <p:cNvPicPr preferRelativeResize="0"/>
          <p:nvPr/>
        </p:nvPicPr>
        <p:blipFill rotWithShape="1">
          <a:blip r:embed="rId4">
            <a:alphaModFix/>
          </a:blip>
          <a:srcRect b="0" l="0" r="0" t="28812"/>
          <a:stretch/>
        </p:blipFill>
        <p:spPr>
          <a:xfrm>
            <a:off x="5999558" y="0"/>
            <a:ext cx="1202541" cy="856055"/>
          </a:xfrm>
          <a:prstGeom prst="rect">
            <a:avLst/>
          </a:prstGeom>
          <a:noFill/>
          <a:ln>
            <a:noFill/>
          </a:ln>
        </p:spPr>
      </p:pic>
      <p:pic>
        <p:nvPicPr>
          <p:cNvPr id="104" name="Google Shape;104;p18"/>
          <p:cNvPicPr preferRelativeResize="0"/>
          <p:nvPr/>
        </p:nvPicPr>
        <p:blipFill rotWithShape="1">
          <a:blip r:embed="rId5">
            <a:alphaModFix/>
          </a:blip>
          <a:srcRect b="23320" l="0" r="0" t="0"/>
          <a:stretch/>
        </p:blipFill>
        <p:spPr>
          <a:xfrm>
            <a:off x="6456758" y="4572000"/>
            <a:ext cx="745301" cy="571500"/>
          </a:xfrm>
          <a:prstGeom prst="rect">
            <a:avLst/>
          </a:prstGeom>
          <a:noFill/>
          <a:ln>
            <a:noFill/>
          </a:ln>
        </p:spPr>
      </p:pic>
      <p:sp>
        <p:nvSpPr>
          <p:cNvPr id="105" name="Google Shape;105;p18"/>
          <p:cNvSpPr/>
          <p:nvPr/>
        </p:nvSpPr>
        <p:spPr>
          <a:xfrm>
            <a:off x="7828358" y="0"/>
            <a:ext cx="514351" cy="857250"/>
          </a:xfrm>
          <a:prstGeom prst="rect">
            <a:avLst/>
          </a:prstGeom>
          <a:solidFill>
            <a:schemeClr val="accent1"/>
          </a:solidFill>
          <a:ln>
            <a:noFill/>
          </a:ln>
          <a:effectLst>
            <a:outerShdw blurRad="38100" rotWithShape="0" dir="5400000" dist="25400">
              <a:srgbClr val="000000">
                <a:alpha val="44705"/>
              </a:srgbClr>
            </a:outerShdw>
          </a:effectLst>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FFFFFF"/>
              </a:buClr>
              <a:buSzPts val="1400"/>
              <a:buFont typeface="Century Gothic"/>
              <a:buNone/>
            </a:pPr>
            <a:r>
              <a:t/>
            </a:r>
            <a:endParaRPr b="0" i="0" sz="1400" u="none" cap="none" strike="noStrike">
              <a:solidFill>
                <a:srgbClr val="FFFFFF"/>
              </a:solidFill>
              <a:latin typeface="Century Gothic"/>
              <a:ea typeface="Century Gothic"/>
              <a:cs typeface="Century Gothic"/>
              <a:sym typeface="Century Gothic"/>
            </a:endParaRPr>
          </a:p>
        </p:txBody>
      </p:sp>
      <p:sp>
        <p:nvSpPr>
          <p:cNvPr id="106" name="Google Shape;106;p18"/>
          <p:cNvSpPr txBox="1"/>
          <p:nvPr>
            <p:ph type="title"/>
          </p:nvPr>
        </p:nvSpPr>
        <p:spPr>
          <a:xfrm>
            <a:off x="866216" y="2146300"/>
            <a:ext cx="6619244" cy="1436736"/>
          </a:xfrm>
          <a:prstGeom prst="rect">
            <a:avLst/>
          </a:prstGeom>
          <a:noFill/>
          <a:ln>
            <a:noFill/>
          </a:ln>
        </p:spPr>
        <p:txBody>
          <a:bodyPr anchorCtr="0" anchor="b" bIns="34275" lIns="34275" spcFirstLastPara="1" rIns="34275" wrap="square" tIns="34275">
            <a:normAutofit/>
          </a:bodyPr>
          <a:lstStyle>
            <a:lvl1pPr lvl="0" algn="l">
              <a:lnSpc>
                <a:spcPct val="100000"/>
              </a:lnSpc>
              <a:spcBef>
                <a:spcPts val="0"/>
              </a:spcBef>
              <a:spcAft>
                <a:spcPts val="0"/>
              </a:spcAft>
              <a:buClr>
                <a:srgbClr val="EBEBEB"/>
              </a:buClr>
              <a:buSzPts val="3000"/>
              <a:buFont typeface="Century Gothic"/>
              <a:buNone/>
              <a:defRPr sz="3000"/>
            </a:lvl1pPr>
            <a:lvl2pPr lvl="1" algn="l">
              <a:lnSpc>
                <a:spcPct val="100000"/>
              </a:lnSpc>
              <a:spcBef>
                <a:spcPts val="0"/>
              </a:spcBef>
              <a:spcAft>
                <a:spcPts val="0"/>
              </a:spcAft>
              <a:buClr>
                <a:srgbClr val="EBEBEB"/>
              </a:buClr>
              <a:buSzPts val="1400"/>
              <a:buNone/>
              <a:defRPr/>
            </a:lvl2pPr>
            <a:lvl3pPr lvl="2" algn="l">
              <a:lnSpc>
                <a:spcPct val="100000"/>
              </a:lnSpc>
              <a:spcBef>
                <a:spcPts val="0"/>
              </a:spcBef>
              <a:spcAft>
                <a:spcPts val="0"/>
              </a:spcAft>
              <a:buClr>
                <a:srgbClr val="EBEBEB"/>
              </a:buClr>
              <a:buSzPts val="1400"/>
              <a:buNone/>
              <a:defRPr/>
            </a:lvl3pPr>
            <a:lvl4pPr lvl="3" algn="l">
              <a:lnSpc>
                <a:spcPct val="100000"/>
              </a:lnSpc>
              <a:spcBef>
                <a:spcPts val="0"/>
              </a:spcBef>
              <a:spcAft>
                <a:spcPts val="0"/>
              </a:spcAft>
              <a:buClr>
                <a:srgbClr val="EBEBEB"/>
              </a:buClr>
              <a:buSzPts val="1400"/>
              <a:buNone/>
              <a:defRPr/>
            </a:lvl4pPr>
            <a:lvl5pPr lvl="4" algn="l">
              <a:lnSpc>
                <a:spcPct val="100000"/>
              </a:lnSpc>
              <a:spcBef>
                <a:spcPts val="0"/>
              </a:spcBef>
              <a:spcAft>
                <a:spcPts val="0"/>
              </a:spcAft>
              <a:buClr>
                <a:srgbClr val="EBEBEB"/>
              </a:buClr>
              <a:buSzPts val="1400"/>
              <a:buNone/>
              <a:defRPr/>
            </a:lvl5pPr>
            <a:lvl6pPr lvl="5" algn="l">
              <a:lnSpc>
                <a:spcPct val="100000"/>
              </a:lnSpc>
              <a:spcBef>
                <a:spcPts val="0"/>
              </a:spcBef>
              <a:spcAft>
                <a:spcPts val="0"/>
              </a:spcAft>
              <a:buClr>
                <a:srgbClr val="EBEBEB"/>
              </a:buClr>
              <a:buSzPts val="1400"/>
              <a:buNone/>
              <a:defRPr/>
            </a:lvl6pPr>
            <a:lvl7pPr lvl="6" algn="l">
              <a:lnSpc>
                <a:spcPct val="100000"/>
              </a:lnSpc>
              <a:spcBef>
                <a:spcPts val="0"/>
              </a:spcBef>
              <a:spcAft>
                <a:spcPts val="0"/>
              </a:spcAft>
              <a:buClr>
                <a:srgbClr val="EBEBEB"/>
              </a:buClr>
              <a:buSzPts val="1400"/>
              <a:buNone/>
              <a:defRPr/>
            </a:lvl7pPr>
            <a:lvl8pPr lvl="7" algn="l">
              <a:lnSpc>
                <a:spcPct val="100000"/>
              </a:lnSpc>
              <a:spcBef>
                <a:spcPts val="0"/>
              </a:spcBef>
              <a:spcAft>
                <a:spcPts val="0"/>
              </a:spcAft>
              <a:buClr>
                <a:srgbClr val="EBEBEB"/>
              </a:buClr>
              <a:buSzPts val="1400"/>
              <a:buNone/>
              <a:defRPr/>
            </a:lvl8pPr>
            <a:lvl9pPr lvl="8" algn="l">
              <a:lnSpc>
                <a:spcPct val="100000"/>
              </a:lnSpc>
              <a:spcBef>
                <a:spcPts val="0"/>
              </a:spcBef>
              <a:spcAft>
                <a:spcPts val="0"/>
              </a:spcAft>
              <a:buClr>
                <a:srgbClr val="EBEBEB"/>
              </a:buClr>
              <a:buSzPts val="1400"/>
              <a:buNone/>
              <a:defRPr/>
            </a:lvl9pPr>
          </a:lstStyle>
          <a:p/>
        </p:txBody>
      </p:sp>
      <p:sp>
        <p:nvSpPr>
          <p:cNvPr id="107" name="Google Shape;107;p18"/>
          <p:cNvSpPr txBox="1"/>
          <p:nvPr>
            <p:ph idx="1" type="body"/>
          </p:nvPr>
        </p:nvSpPr>
        <p:spPr>
          <a:xfrm>
            <a:off x="866215" y="3583035"/>
            <a:ext cx="6619245" cy="645301"/>
          </a:xfrm>
          <a:prstGeom prst="rect">
            <a:avLst/>
          </a:prstGeom>
          <a:noFill/>
          <a:ln>
            <a:noFill/>
          </a:ln>
        </p:spPr>
        <p:txBody>
          <a:bodyPr anchorCtr="0" anchor="t" bIns="34275" lIns="34275" spcFirstLastPara="1" rIns="34275" wrap="square" tIns="34275">
            <a:normAutofit/>
          </a:bodyPr>
          <a:lstStyle>
            <a:lvl1pPr indent="-228600" lvl="0" marL="457200" algn="l">
              <a:lnSpc>
                <a:spcPct val="100000"/>
              </a:lnSpc>
              <a:spcBef>
                <a:spcPts val="800"/>
              </a:spcBef>
              <a:spcAft>
                <a:spcPts val="0"/>
              </a:spcAft>
              <a:buClr>
                <a:schemeClr val="accent1"/>
              </a:buClr>
              <a:buSzPts val="1500"/>
              <a:buFont typeface="Century Gothic"/>
              <a:buNone/>
              <a:defRPr cap="none">
                <a:solidFill>
                  <a:schemeClr val="accent1"/>
                </a:solidFill>
              </a:defRPr>
            </a:lvl1pPr>
            <a:lvl2pPr indent="-228600" lvl="1" marL="914400" algn="l">
              <a:lnSpc>
                <a:spcPct val="100000"/>
              </a:lnSpc>
              <a:spcBef>
                <a:spcPts val="800"/>
              </a:spcBef>
              <a:spcAft>
                <a:spcPts val="0"/>
              </a:spcAft>
              <a:buClr>
                <a:schemeClr val="accent1"/>
              </a:buClr>
              <a:buSzPts val="1500"/>
              <a:buFont typeface="Century Gothic"/>
              <a:buNone/>
              <a:defRPr cap="none">
                <a:solidFill>
                  <a:schemeClr val="accent1"/>
                </a:solidFill>
              </a:defRPr>
            </a:lvl2pPr>
            <a:lvl3pPr indent="-228600" lvl="2" marL="1371600" algn="l">
              <a:lnSpc>
                <a:spcPct val="100000"/>
              </a:lnSpc>
              <a:spcBef>
                <a:spcPts val="800"/>
              </a:spcBef>
              <a:spcAft>
                <a:spcPts val="0"/>
              </a:spcAft>
              <a:buClr>
                <a:schemeClr val="accent1"/>
              </a:buClr>
              <a:buSzPts val="1500"/>
              <a:buFont typeface="Century Gothic"/>
              <a:buNone/>
              <a:defRPr cap="none">
                <a:solidFill>
                  <a:schemeClr val="accent1"/>
                </a:solidFill>
              </a:defRPr>
            </a:lvl3pPr>
            <a:lvl4pPr indent="-228600" lvl="3" marL="1828800" algn="l">
              <a:lnSpc>
                <a:spcPct val="100000"/>
              </a:lnSpc>
              <a:spcBef>
                <a:spcPts val="800"/>
              </a:spcBef>
              <a:spcAft>
                <a:spcPts val="0"/>
              </a:spcAft>
              <a:buClr>
                <a:schemeClr val="accent1"/>
              </a:buClr>
              <a:buSzPts val="1500"/>
              <a:buFont typeface="Century Gothic"/>
              <a:buNone/>
              <a:defRPr cap="none">
                <a:solidFill>
                  <a:schemeClr val="accent1"/>
                </a:solidFill>
              </a:defRPr>
            </a:lvl4pPr>
            <a:lvl5pPr indent="-228600" lvl="4" marL="2286000" algn="l">
              <a:lnSpc>
                <a:spcPct val="100000"/>
              </a:lnSpc>
              <a:spcBef>
                <a:spcPts val="800"/>
              </a:spcBef>
              <a:spcAft>
                <a:spcPts val="0"/>
              </a:spcAft>
              <a:buClr>
                <a:schemeClr val="accent1"/>
              </a:buClr>
              <a:buSzPts val="1500"/>
              <a:buFont typeface="Century Gothic"/>
              <a:buNone/>
              <a:defRPr cap="none">
                <a:solidFill>
                  <a:schemeClr val="accent1"/>
                </a:solidFill>
              </a:defRPr>
            </a:lvl5pPr>
            <a:lvl6pPr indent="-298450" lvl="5" marL="2743200" algn="l">
              <a:lnSpc>
                <a:spcPct val="100000"/>
              </a:lnSpc>
              <a:spcBef>
                <a:spcPts val="800"/>
              </a:spcBef>
              <a:spcAft>
                <a:spcPts val="0"/>
              </a:spcAft>
              <a:buSzPts val="1100"/>
              <a:buChar char="►"/>
              <a:defRPr/>
            </a:lvl6pPr>
            <a:lvl7pPr indent="-298450" lvl="6" marL="3200400" algn="l">
              <a:lnSpc>
                <a:spcPct val="100000"/>
              </a:lnSpc>
              <a:spcBef>
                <a:spcPts val="800"/>
              </a:spcBef>
              <a:spcAft>
                <a:spcPts val="0"/>
              </a:spcAft>
              <a:buSzPts val="1100"/>
              <a:buChar char="►"/>
              <a:defRPr/>
            </a:lvl7pPr>
            <a:lvl8pPr indent="-298450" lvl="7" marL="3657600" algn="l">
              <a:lnSpc>
                <a:spcPct val="100000"/>
              </a:lnSpc>
              <a:spcBef>
                <a:spcPts val="800"/>
              </a:spcBef>
              <a:spcAft>
                <a:spcPts val="0"/>
              </a:spcAft>
              <a:buSzPts val="1100"/>
              <a:buChar char="►"/>
              <a:defRPr/>
            </a:lvl8pPr>
            <a:lvl9pPr indent="-298450" lvl="8" marL="4114800" algn="l">
              <a:lnSpc>
                <a:spcPct val="100000"/>
              </a:lnSpc>
              <a:spcBef>
                <a:spcPts val="800"/>
              </a:spcBef>
              <a:spcAft>
                <a:spcPts val="0"/>
              </a:spcAft>
              <a:buSzPts val="1100"/>
              <a:buChar char="►"/>
              <a:defRPr/>
            </a:lvl9pPr>
          </a:lstStyle>
          <a:p/>
        </p:txBody>
      </p:sp>
      <p:sp>
        <p:nvSpPr>
          <p:cNvPr id="108" name="Google Shape;108;p18"/>
          <p:cNvSpPr txBox="1"/>
          <p:nvPr>
            <p:ph idx="12" type="sldNum"/>
          </p:nvPr>
        </p:nvSpPr>
        <p:spPr>
          <a:xfrm>
            <a:off x="7891872" y="405132"/>
            <a:ext cx="373715" cy="392430"/>
          </a:xfrm>
          <a:prstGeom prst="rect">
            <a:avLst/>
          </a:prstGeom>
          <a:noFill/>
          <a:ln>
            <a:noFill/>
          </a:ln>
        </p:spPr>
        <p:txBody>
          <a:bodyPr anchorCtr="0" anchor="b" bIns="34275" lIns="34275" spcFirstLastPara="1" rIns="34275" wrap="square" tIns="34275">
            <a:spAutoFit/>
          </a:bodyPr>
          <a:lstStyle>
            <a:lvl1pPr indent="0" lvl="0" marL="0" algn="ctr">
              <a:lnSpc>
                <a:spcPct val="100000"/>
              </a:lnSpc>
              <a:spcBef>
                <a:spcPts val="0"/>
              </a:spcBef>
              <a:spcAft>
                <a:spcPts val="0"/>
              </a:spcAft>
              <a:buClr>
                <a:srgbClr val="FFFFFF"/>
              </a:buClr>
              <a:buSzPts val="2100"/>
              <a:buFont typeface="Century Gothic"/>
              <a:buNone/>
              <a:defRPr sz="2100">
                <a:solidFill>
                  <a:srgbClr val="FFFFFF"/>
                </a:solidFill>
              </a:defRPr>
            </a:lvl1pPr>
            <a:lvl2pPr indent="0" lvl="1" marL="0" algn="ctr">
              <a:lnSpc>
                <a:spcPct val="100000"/>
              </a:lnSpc>
              <a:spcBef>
                <a:spcPts val="0"/>
              </a:spcBef>
              <a:spcAft>
                <a:spcPts val="0"/>
              </a:spcAft>
              <a:buClr>
                <a:srgbClr val="FFFFFF"/>
              </a:buClr>
              <a:buSzPts val="2100"/>
              <a:buFont typeface="Century Gothic"/>
              <a:buNone/>
              <a:defRPr sz="2100">
                <a:solidFill>
                  <a:srgbClr val="FFFFFF"/>
                </a:solidFill>
              </a:defRPr>
            </a:lvl2pPr>
            <a:lvl3pPr indent="0" lvl="2" marL="0" algn="ctr">
              <a:lnSpc>
                <a:spcPct val="100000"/>
              </a:lnSpc>
              <a:spcBef>
                <a:spcPts val="0"/>
              </a:spcBef>
              <a:spcAft>
                <a:spcPts val="0"/>
              </a:spcAft>
              <a:buClr>
                <a:srgbClr val="FFFFFF"/>
              </a:buClr>
              <a:buSzPts val="2100"/>
              <a:buFont typeface="Century Gothic"/>
              <a:buNone/>
              <a:defRPr sz="2100">
                <a:solidFill>
                  <a:srgbClr val="FFFFFF"/>
                </a:solidFill>
              </a:defRPr>
            </a:lvl3pPr>
            <a:lvl4pPr indent="0" lvl="3" marL="0" algn="ctr">
              <a:lnSpc>
                <a:spcPct val="100000"/>
              </a:lnSpc>
              <a:spcBef>
                <a:spcPts val="0"/>
              </a:spcBef>
              <a:spcAft>
                <a:spcPts val="0"/>
              </a:spcAft>
              <a:buClr>
                <a:srgbClr val="FFFFFF"/>
              </a:buClr>
              <a:buSzPts val="2100"/>
              <a:buFont typeface="Century Gothic"/>
              <a:buNone/>
              <a:defRPr sz="2100">
                <a:solidFill>
                  <a:srgbClr val="FFFFFF"/>
                </a:solidFill>
              </a:defRPr>
            </a:lvl4pPr>
            <a:lvl5pPr indent="0" lvl="4" marL="0" algn="ctr">
              <a:lnSpc>
                <a:spcPct val="100000"/>
              </a:lnSpc>
              <a:spcBef>
                <a:spcPts val="0"/>
              </a:spcBef>
              <a:spcAft>
                <a:spcPts val="0"/>
              </a:spcAft>
              <a:buClr>
                <a:srgbClr val="FFFFFF"/>
              </a:buClr>
              <a:buSzPts val="2100"/>
              <a:buFont typeface="Century Gothic"/>
              <a:buNone/>
              <a:defRPr sz="2100">
                <a:solidFill>
                  <a:srgbClr val="FFFFFF"/>
                </a:solidFill>
              </a:defRPr>
            </a:lvl5pPr>
            <a:lvl6pPr indent="0" lvl="5" marL="0" algn="ctr">
              <a:lnSpc>
                <a:spcPct val="100000"/>
              </a:lnSpc>
              <a:spcBef>
                <a:spcPts val="0"/>
              </a:spcBef>
              <a:spcAft>
                <a:spcPts val="0"/>
              </a:spcAft>
              <a:buClr>
                <a:srgbClr val="FFFFFF"/>
              </a:buClr>
              <a:buSzPts val="2100"/>
              <a:buFont typeface="Century Gothic"/>
              <a:buNone/>
              <a:defRPr sz="2100">
                <a:solidFill>
                  <a:srgbClr val="FFFFFF"/>
                </a:solidFill>
              </a:defRPr>
            </a:lvl6pPr>
            <a:lvl7pPr indent="0" lvl="6" marL="0" algn="ctr">
              <a:lnSpc>
                <a:spcPct val="100000"/>
              </a:lnSpc>
              <a:spcBef>
                <a:spcPts val="0"/>
              </a:spcBef>
              <a:spcAft>
                <a:spcPts val="0"/>
              </a:spcAft>
              <a:buClr>
                <a:srgbClr val="FFFFFF"/>
              </a:buClr>
              <a:buSzPts val="2100"/>
              <a:buFont typeface="Century Gothic"/>
              <a:buNone/>
              <a:defRPr sz="2100">
                <a:solidFill>
                  <a:srgbClr val="FFFFFF"/>
                </a:solidFill>
              </a:defRPr>
            </a:lvl7pPr>
            <a:lvl8pPr indent="0" lvl="7" marL="0" algn="ctr">
              <a:lnSpc>
                <a:spcPct val="100000"/>
              </a:lnSpc>
              <a:spcBef>
                <a:spcPts val="0"/>
              </a:spcBef>
              <a:spcAft>
                <a:spcPts val="0"/>
              </a:spcAft>
              <a:buClr>
                <a:srgbClr val="FFFFFF"/>
              </a:buClr>
              <a:buSzPts val="2100"/>
              <a:buFont typeface="Century Gothic"/>
              <a:buNone/>
              <a:defRPr sz="2100">
                <a:solidFill>
                  <a:srgbClr val="FFFFFF"/>
                </a:solidFill>
              </a:defRPr>
            </a:lvl8pPr>
            <a:lvl9pPr indent="0" lvl="8" marL="0" algn="ctr">
              <a:lnSpc>
                <a:spcPct val="100000"/>
              </a:lnSpc>
              <a:spcBef>
                <a:spcPts val="0"/>
              </a:spcBef>
              <a:spcAft>
                <a:spcPts val="0"/>
              </a:spcAft>
              <a:buClr>
                <a:srgbClr val="FFFFFF"/>
              </a:buClr>
              <a:buSzPts val="2100"/>
              <a:buFont typeface="Century Gothic"/>
              <a:buNone/>
              <a:defRPr sz="2100">
                <a:solidFill>
                  <a:srgbClr val="FFFFFF"/>
                </a:solidFill>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showMasterSp="0">
  <p:cSld name="Comparison">
    <p:spTree>
      <p:nvGrpSpPr>
        <p:cNvPr id="109" name="Shape 109"/>
        <p:cNvGrpSpPr/>
        <p:nvPr/>
      </p:nvGrpSpPr>
      <p:grpSpPr>
        <a:xfrm>
          <a:off x="0" y="0"/>
          <a:ext cx="0" cy="0"/>
          <a:chOff x="0" y="0"/>
          <a:chExt cx="0" cy="0"/>
        </a:xfrm>
      </p:grpSpPr>
      <p:pic>
        <p:nvPicPr>
          <p:cNvPr id="110" name="Google Shape;110;p19"/>
          <p:cNvPicPr preferRelativeResize="0"/>
          <p:nvPr/>
        </p:nvPicPr>
        <p:blipFill rotWithShape="1">
          <a:blip r:embed="rId2">
            <a:alphaModFix/>
          </a:blip>
          <a:srcRect b="0" l="3613" r="0" t="0"/>
          <a:stretch/>
        </p:blipFill>
        <p:spPr>
          <a:xfrm>
            <a:off x="0" y="2002263"/>
            <a:ext cx="3027760" cy="3141237"/>
          </a:xfrm>
          <a:prstGeom prst="rect">
            <a:avLst/>
          </a:prstGeom>
          <a:noFill/>
          <a:ln>
            <a:noFill/>
          </a:ln>
        </p:spPr>
      </p:pic>
      <p:pic>
        <p:nvPicPr>
          <p:cNvPr id="111" name="Google Shape;111;p19"/>
          <p:cNvPicPr preferRelativeResize="0"/>
          <p:nvPr/>
        </p:nvPicPr>
        <p:blipFill rotWithShape="1">
          <a:blip r:embed="rId3">
            <a:alphaModFix/>
          </a:blip>
          <a:srcRect b="0" l="35640" r="0" t="0"/>
          <a:stretch/>
        </p:blipFill>
        <p:spPr>
          <a:xfrm>
            <a:off x="-1" y="2169260"/>
            <a:ext cx="1141810" cy="1774090"/>
          </a:xfrm>
          <a:prstGeom prst="rect">
            <a:avLst/>
          </a:prstGeom>
          <a:noFill/>
          <a:ln>
            <a:noFill/>
          </a:ln>
        </p:spPr>
      </p:pic>
      <p:sp>
        <p:nvSpPr>
          <p:cNvPr id="112" name="Google Shape;112;p19"/>
          <p:cNvSpPr/>
          <p:nvPr/>
        </p:nvSpPr>
        <p:spPr>
          <a:xfrm>
            <a:off x="6456758" y="1257300"/>
            <a:ext cx="2114551" cy="2114550"/>
          </a:xfrm>
          <a:prstGeom prst="ellipse">
            <a:avLst/>
          </a:prstGeom>
          <a:gradFill>
            <a:gsLst>
              <a:gs pos="0">
                <a:srgbClr val="7AC4F0">
                  <a:alpha val="6666"/>
                </a:srgbClr>
              </a:gs>
              <a:gs pos="36000">
                <a:srgbClr val="7AC4F0">
                  <a:alpha val="5882"/>
                </a:srgbClr>
              </a:gs>
              <a:gs pos="69000">
                <a:srgbClr val="7AC4F0">
                  <a:alpha val="0"/>
                </a:srgbClr>
              </a:gs>
              <a:gs pos="100000">
                <a:srgbClr val="7AC4F0">
                  <a:alpha val="0"/>
                </a:srgbClr>
              </a:gs>
            </a:gsLst>
            <a:path path="circle">
              <a:fillToRect b="100%" r="100%"/>
            </a:path>
            <a:tileRect l="-100%" t="-100%"/>
          </a:grad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FFFFFF"/>
              </a:buClr>
              <a:buSzPts val="1400"/>
              <a:buFont typeface="Century Gothic"/>
              <a:buNone/>
            </a:pPr>
            <a:r>
              <a:t/>
            </a:r>
            <a:endParaRPr b="0" i="0" sz="1400" u="none" cap="none" strike="noStrike">
              <a:solidFill>
                <a:srgbClr val="FFFFFF"/>
              </a:solidFill>
              <a:latin typeface="Century Gothic"/>
              <a:ea typeface="Century Gothic"/>
              <a:cs typeface="Century Gothic"/>
              <a:sym typeface="Century Gothic"/>
            </a:endParaRPr>
          </a:p>
        </p:txBody>
      </p:sp>
      <p:pic>
        <p:nvPicPr>
          <p:cNvPr id="113" name="Google Shape;113;p19"/>
          <p:cNvPicPr preferRelativeResize="0"/>
          <p:nvPr/>
        </p:nvPicPr>
        <p:blipFill rotWithShape="1">
          <a:blip r:embed="rId4">
            <a:alphaModFix/>
          </a:blip>
          <a:srcRect b="0" l="0" r="0" t="28812"/>
          <a:stretch/>
        </p:blipFill>
        <p:spPr>
          <a:xfrm>
            <a:off x="5999558" y="0"/>
            <a:ext cx="1202541" cy="856055"/>
          </a:xfrm>
          <a:prstGeom prst="rect">
            <a:avLst/>
          </a:prstGeom>
          <a:noFill/>
          <a:ln>
            <a:noFill/>
          </a:ln>
        </p:spPr>
      </p:pic>
      <p:pic>
        <p:nvPicPr>
          <p:cNvPr id="114" name="Google Shape;114;p19"/>
          <p:cNvPicPr preferRelativeResize="0"/>
          <p:nvPr/>
        </p:nvPicPr>
        <p:blipFill rotWithShape="1">
          <a:blip r:embed="rId5">
            <a:alphaModFix/>
          </a:blip>
          <a:srcRect b="23320" l="0" r="0" t="0"/>
          <a:stretch/>
        </p:blipFill>
        <p:spPr>
          <a:xfrm>
            <a:off x="6456758" y="4572000"/>
            <a:ext cx="745301" cy="571500"/>
          </a:xfrm>
          <a:prstGeom prst="rect">
            <a:avLst/>
          </a:prstGeom>
          <a:noFill/>
          <a:ln>
            <a:noFill/>
          </a:ln>
        </p:spPr>
      </p:pic>
      <p:sp>
        <p:nvSpPr>
          <p:cNvPr id="115" name="Google Shape;115;p19"/>
          <p:cNvSpPr/>
          <p:nvPr/>
        </p:nvSpPr>
        <p:spPr>
          <a:xfrm>
            <a:off x="7828358" y="0"/>
            <a:ext cx="514351" cy="857250"/>
          </a:xfrm>
          <a:prstGeom prst="rect">
            <a:avLst/>
          </a:prstGeom>
          <a:solidFill>
            <a:schemeClr val="accent1"/>
          </a:solidFill>
          <a:ln>
            <a:noFill/>
          </a:ln>
          <a:effectLst>
            <a:outerShdw blurRad="38100" rotWithShape="0" dir="5400000" dist="25400">
              <a:srgbClr val="000000">
                <a:alpha val="44705"/>
              </a:srgbClr>
            </a:outerShdw>
          </a:effectLst>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FFFFFF"/>
              </a:buClr>
              <a:buSzPts val="1400"/>
              <a:buFont typeface="Century Gothic"/>
              <a:buNone/>
            </a:pPr>
            <a:r>
              <a:t/>
            </a:r>
            <a:endParaRPr b="0" i="0" sz="1400" u="none" cap="none" strike="noStrike">
              <a:solidFill>
                <a:srgbClr val="FFFFFF"/>
              </a:solidFill>
              <a:latin typeface="Century Gothic"/>
              <a:ea typeface="Century Gothic"/>
              <a:cs typeface="Century Gothic"/>
              <a:sym typeface="Century Gothic"/>
            </a:endParaRPr>
          </a:p>
        </p:txBody>
      </p:sp>
      <p:sp>
        <p:nvSpPr>
          <p:cNvPr id="116" name="Google Shape;116;p19"/>
          <p:cNvSpPr txBox="1"/>
          <p:nvPr>
            <p:ph type="title"/>
          </p:nvPr>
        </p:nvSpPr>
        <p:spPr>
          <a:xfrm>
            <a:off x="484583" y="339539"/>
            <a:ext cx="7053543" cy="1050398"/>
          </a:xfrm>
          <a:prstGeom prst="rect">
            <a:avLst/>
          </a:prstGeom>
          <a:noFill/>
          <a:ln>
            <a:noFill/>
          </a:ln>
        </p:spPr>
        <p:txBody>
          <a:bodyPr anchorCtr="0" anchor="t" bIns="34275" lIns="34275" spcFirstLastPara="1" rIns="34275" wrap="square" tIns="34275">
            <a:normAutofit/>
          </a:bodyPr>
          <a:lstStyle>
            <a:lvl1pPr lvl="0" algn="l">
              <a:lnSpc>
                <a:spcPct val="100000"/>
              </a:lnSpc>
              <a:spcBef>
                <a:spcPts val="0"/>
              </a:spcBef>
              <a:spcAft>
                <a:spcPts val="0"/>
              </a:spcAft>
              <a:buClr>
                <a:srgbClr val="EBEBEB"/>
              </a:buClr>
              <a:buSzPts val="1400"/>
              <a:buNone/>
              <a:defRPr/>
            </a:lvl1pPr>
            <a:lvl2pPr lvl="1" algn="l">
              <a:lnSpc>
                <a:spcPct val="100000"/>
              </a:lnSpc>
              <a:spcBef>
                <a:spcPts val="0"/>
              </a:spcBef>
              <a:spcAft>
                <a:spcPts val="0"/>
              </a:spcAft>
              <a:buClr>
                <a:srgbClr val="EBEBEB"/>
              </a:buClr>
              <a:buSzPts val="1400"/>
              <a:buNone/>
              <a:defRPr/>
            </a:lvl2pPr>
            <a:lvl3pPr lvl="2" algn="l">
              <a:lnSpc>
                <a:spcPct val="100000"/>
              </a:lnSpc>
              <a:spcBef>
                <a:spcPts val="0"/>
              </a:spcBef>
              <a:spcAft>
                <a:spcPts val="0"/>
              </a:spcAft>
              <a:buClr>
                <a:srgbClr val="EBEBEB"/>
              </a:buClr>
              <a:buSzPts val="1400"/>
              <a:buNone/>
              <a:defRPr/>
            </a:lvl3pPr>
            <a:lvl4pPr lvl="3" algn="l">
              <a:lnSpc>
                <a:spcPct val="100000"/>
              </a:lnSpc>
              <a:spcBef>
                <a:spcPts val="0"/>
              </a:spcBef>
              <a:spcAft>
                <a:spcPts val="0"/>
              </a:spcAft>
              <a:buClr>
                <a:srgbClr val="EBEBEB"/>
              </a:buClr>
              <a:buSzPts val="1400"/>
              <a:buNone/>
              <a:defRPr/>
            </a:lvl4pPr>
            <a:lvl5pPr lvl="4" algn="l">
              <a:lnSpc>
                <a:spcPct val="100000"/>
              </a:lnSpc>
              <a:spcBef>
                <a:spcPts val="0"/>
              </a:spcBef>
              <a:spcAft>
                <a:spcPts val="0"/>
              </a:spcAft>
              <a:buClr>
                <a:srgbClr val="EBEBEB"/>
              </a:buClr>
              <a:buSzPts val="1400"/>
              <a:buNone/>
              <a:defRPr/>
            </a:lvl5pPr>
            <a:lvl6pPr lvl="5" algn="l">
              <a:lnSpc>
                <a:spcPct val="100000"/>
              </a:lnSpc>
              <a:spcBef>
                <a:spcPts val="0"/>
              </a:spcBef>
              <a:spcAft>
                <a:spcPts val="0"/>
              </a:spcAft>
              <a:buClr>
                <a:srgbClr val="EBEBEB"/>
              </a:buClr>
              <a:buSzPts val="1400"/>
              <a:buNone/>
              <a:defRPr/>
            </a:lvl6pPr>
            <a:lvl7pPr lvl="6" algn="l">
              <a:lnSpc>
                <a:spcPct val="100000"/>
              </a:lnSpc>
              <a:spcBef>
                <a:spcPts val="0"/>
              </a:spcBef>
              <a:spcAft>
                <a:spcPts val="0"/>
              </a:spcAft>
              <a:buClr>
                <a:srgbClr val="EBEBEB"/>
              </a:buClr>
              <a:buSzPts val="1400"/>
              <a:buNone/>
              <a:defRPr/>
            </a:lvl7pPr>
            <a:lvl8pPr lvl="7" algn="l">
              <a:lnSpc>
                <a:spcPct val="100000"/>
              </a:lnSpc>
              <a:spcBef>
                <a:spcPts val="0"/>
              </a:spcBef>
              <a:spcAft>
                <a:spcPts val="0"/>
              </a:spcAft>
              <a:buClr>
                <a:srgbClr val="EBEBEB"/>
              </a:buClr>
              <a:buSzPts val="1400"/>
              <a:buNone/>
              <a:defRPr/>
            </a:lvl8pPr>
            <a:lvl9pPr lvl="8" algn="l">
              <a:lnSpc>
                <a:spcPct val="100000"/>
              </a:lnSpc>
              <a:spcBef>
                <a:spcPts val="0"/>
              </a:spcBef>
              <a:spcAft>
                <a:spcPts val="0"/>
              </a:spcAft>
              <a:buClr>
                <a:srgbClr val="EBEBEB"/>
              </a:buClr>
              <a:buSzPts val="1400"/>
              <a:buNone/>
              <a:defRPr/>
            </a:lvl9pPr>
          </a:lstStyle>
          <a:p/>
        </p:txBody>
      </p:sp>
      <p:sp>
        <p:nvSpPr>
          <p:cNvPr id="117" name="Google Shape;117;p19"/>
          <p:cNvSpPr txBox="1"/>
          <p:nvPr>
            <p:ph idx="1" type="body"/>
          </p:nvPr>
        </p:nvSpPr>
        <p:spPr>
          <a:xfrm>
            <a:off x="827484" y="1428750"/>
            <a:ext cx="3297254" cy="432197"/>
          </a:xfrm>
          <a:prstGeom prst="rect">
            <a:avLst/>
          </a:prstGeom>
          <a:noFill/>
          <a:ln>
            <a:noFill/>
          </a:ln>
        </p:spPr>
        <p:txBody>
          <a:bodyPr anchorCtr="0" anchor="b" bIns="34275" lIns="34275" spcFirstLastPara="1" rIns="34275" wrap="square" tIns="34275">
            <a:normAutofit/>
          </a:bodyPr>
          <a:lstStyle>
            <a:lvl1pPr indent="-228600" lvl="0" marL="457200" algn="l">
              <a:lnSpc>
                <a:spcPct val="100000"/>
              </a:lnSpc>
              <a:spcBef>
                <a:spcPts val="800"/>
              </a:spcBef>
              <a:spcAft>
                <a:spcPts val="0"/>
              </a:spcAft>
              <a:buClr>
                <a:schemeClr val="accent1"/>
              </a:buClr>
              <a:buSzPts val="1800"/>
              <a:buFont typeface="Century Gothic"/>
              <a:buNone/>
              <a:defRPr sz="1800">
                <a:solidFill>
                  <a:schemeClr val="accent1"/>
                </a:solidFill>
              </a:defRPr>
            </a:lvl1pPr>
            <a:lvl2pPr indent="-228600" lvl="1" marL="914400" algn="l">
              <a:lnSpc>
                <a:spcPct val="100000"/>
              </a:lnSpc>
              <a:spcBef>
                <a:spcPts val="800"/>
              </a:spcBef>
              <a:spcAft>
                <a:spcPts val="0"/>
              </a:spcAft>
              <a:buClr>
                <a:schemeClr val="accent1"/>
              </a:buClr>
              <a:buSzPts val="1800"/>
              <a:buFont typeface="Century Gothic"/>
              <a:buNone/>
              <a:defRPr sz="1800">
                <a:solidFill>
                  <a:schemeClr val="accent1"/>
                </a:solidFill>
              </a:defRPr>
            </a:lvl2pPr>
            <a:lvl3pPr indent="-228600" lvl="2" marL="1371600" algn="l">
              <a:lnSpc>
                <a:spcPct val="100000"/>
              </a:lnSpc>
              <a:spcBef>
                <a:spcPts val="800"/>
              </a:spcBef>
              <a:spcAft>
                <a:spcPts val="0"/>
              </a:spcAft>
              <a:buClr>
                <a:schemeClr val="accent1"/>
              </a:buClr>
              <a:buSzPts val="1800"/>
              <a:buFont typeface="Century Gothic"/>
              <a:buNone/>
              <a:defRPr sz="1800">
                <a:solidFill>
                  <a:schemeClr val="accent1"/>
                </a:solidFill>
              </a:defRPr>
            </a:lvl3pPr>
            <a:lvl4pPr indent="-228600" lvl="3" marL="1828800" algn="l">
              <a:lnSpc>
                <a:spcPct val="100000"/>
              </a:lnSpc>
              <a:spcBef>
                <a:spcPts val="800"/>
              </a:spcBef>
              <a:spcAft>
                <a:spcPts val="0"/>
              </a:spcAft>
              <a:buClr>
                <a:schemeClr val="accent1"/>
              </a:buClr>
              <a:buSzPts val="1800"/>
              <a:buFont typeface="Century Gothic"/>
              <a:buNone/>
              <a:defRPr sz="1800">
                <a:solidFill>
                  <a:schemeClr val="accent1"/>
                </a:solidFill>
              </a:defRPr>
            </a:lvl4pPr>
            <a:lvl5pPr indent="-228600" lvl="4" marL="2286000" algn="l">
              <a:lnSpc>
                <a:spcPct val="100000"/>
              </a:lnSpc>
              <a:spcBef>
                <a:spcPts val="800"/>
              </a:spcBef>
              <a:spcAft>
                <a:spcPts val="0"/>
              </a:spcAft>
              <a:buClr>
                <a:schemeClr val="accent1"/>
              </a:buClr>
              <a:buSzPts val="1800"/>
              <a:buFont typeface="Century Gothic"/>
              <a:buNone/>
              <a:defRPr sz="1800">
                <a:solidFill>
                  <a:schemeClr val="accent1"/>
                </a:solidFill>
              </a:defRPr>
            </a:lvl5pPr>
            <a:lvl6pPr indent="-298450" lvl="5" marL="2743200" algn="l">
              <a:lnSpc>
                <a:spcPct val="100000"/>
              </a:lnSpc>
              <a:spcBef>
                <a:spcPts val="800"/>
              </a:spcBef>
              <a:spcAft>
                <a:spcPts val="0"/>
              </a:spcAft>
              <a:buSzPts val="1100"/>
              <a:buChar char="►"/>
              <a:defRPr/>
            </a:lvl6pPr>
            <a:lvl7pPr indent="-298450" lvl="6" marL="3200400" algn="l">
              <a:lnSpc>
                <a:spcPct val="100000"/>
              </a:lnSpc>
              <a:spcBef>
                <a:spcPts val="800"/>
              </a:spcBef>
              <a:spcAft>
                <a:spcPts val="0"/>
              </a:spcAft>
              <a:buSzPts val="1100"/>
              <a:buChar char="►"/>
              <a:defRPr/>
            </a:lvl7pPr>
            <a:lvl8pPr indent="-298450" lvl="7" marL="3657600" algn="l">
              <a:lnSpc>
                <a:spcPct val="100000"/>
              </a:lnSpc>
              <a:spcBef>
                <a:spcPts val="800"/>
              </a:spcBef>
              <a:spcAft>
                <a:spcPts val="0"/>
              </a:spcAft>
              <a:buSzPts val="1100"/>
              <a:buChar char="►"/>
              <a:defRPr/>
            </a:lvl8pPr>
            <a:lvl9pPr indent="-298450" lvl="8" marL="4114800" algn="l">
              <a:lnSpc>
                <a:spcPct val="100000"/>
              </a:lnSpc>
              <a:spcBef>
                <a:spcPts val="800"/>
              </a:spcBef>
              <a:spcAft>
                <a:spcPts val="0"/>
              </a:spcAft>
              <a:buSzPts val="1100"/>
              <a:buChar char="►"/>
              <a:defRPr/>
            </a:lvl9pPr>
          </a:lstStyle>
          <a:p/>
        </p:txBody>
      </p:sp>
      <p:sp>
        <p:nvSpPr>
          <p:cNvPr id="118" name="Google Shape;118;p19"/>
          <p:cNvSpPr txBox="1"/>
          <p:nvPr>
            <p:ph idx="2" type="body"/>
          </p:nvPr>
        </p:nvSpPr>
        <p:spPr>
          <a:xfrm>
            <a:off x="4240871" y="1428750"/>
            <a:ext cx="3297255" cy="432197"/>
          </a:xfrm>
          <a:prstGeom prst="rect">
            <a:avLst/>
          </a:prstGeom>
          <a:noFill/>
          <a:ln>
            <a:noFill/>
          </a:ln>
        </p:spPr>
        <p:txBody>
          <a:bodyPr anchorCtr="0" anchor="b" bIns="34275" lIns="34275" spcFirstLastPara="1" rIns="34275" wrap="square" tIns="34275">
            <a:normAutofit/>
          </a:bodyPr>
          <a:lstStyle>
            <a:lvl1pPr indent="-298450" lvl="0" marL="457200" algn="l">
              <a:lnSpc>
                <a:spcPct val="100000"/>
              </a:lnSpc>
              <a:spcBef>
                <a:spcPts val="800"/>
              </a:spcBef>
              <a:spcAft>
                <a:spcPts val="0"/>
              </a:spcAft>
              <a:buSzPts val="1100"/>
              <a:buChar char="►"/>
              <a:defRPr/>
            </a:lvl1pPr>
            <a:lvl2pPr indent="-298450" lvl="1" marL="914400" algn="l">
              <a:lnSpc>
                <a:spcPct val="100000"/>
              </a:lnSpc>
              <a:spcBef>
                <a:spcPts val="800"/>
              </a:spcBef>
              <a:spcAft>
                <a:spcPts val="0"/>
              </a:spcAft>
              <a:buSzPts val="1100"/>
              <a:buChar char="►"/>
              <a:defRPr/>
            </a:lvl2pPr>
            <a:lvl3pPr indent="-298450" lvl="2" marL="1371600" algn="l">
              <a:lnSpc>
                <a:spcPct val="100000"/>
              </a:lnSpc>
              <a:spcBef>
                <a:spcPts val="800"/>
              </a:spcBef>
              <a:spcAft>
                <a:spcPts val="0"/>
              </a:spcAft>
              <a:buSzPts val="1100"/>
              <a:buChar char="►"/>
              <a:defRPr/>
            </a:lvl3pPr>
            <a:lvl4pPr indent="-298450" lvl="3" marL="1828800" algn="l">
              <a:lnSpc>
                <a:spcPct val="100000"/>
              </a:lnSpc>
              <a:spcBef>
                <a:spcPts val="800"/>
              </a:spcBef>
              <a:spcAft>
                <a:spcPts val="0"/>
              </a:spcAft>
              <a:buSzPts val="1100"/>
              <a:buChar char="►"/>
              <a:defRPr/>
            </a:lvl4pPr>
            <a:lvl5pPr indent="-298450" lvl="4" marL="2286000" algn="l">
              <a:lnSpc>
                <a:spcPct val="100000"/>
              </a:lnSpc>
              <a:spcBef>
                <a:spcPts val="800"/>
              </a:spcBef>
              <a:spcAft>
                <a:spcPts val="0"/>
              </a:spcAft>
              <a:buSzPts val="1100"/>
              <a:buChar char="►"/>
              <a:defRPr/>
            </a:lvl5pPr>
            <a:lvl6pPr indent="-298450" lvl="5" marL="2743200" algn="l">
              <a:lnSpc>
                <a:spcPct val="100000"/>
              </a:lnSpc>
              <a:spcBef>
                <a:spcPts val="800"/>
              </a:spcBef>
              <a:spcAft>
                <a:spcPts val="0"/>
              </a:spcAft>
              <a:buSzPts val="1100"/>
              <a:buChar char="►"/>
              <a:defRPr/>
            </a:lvl6pPr>
            <a:lvl7pPr indent="-298450" lvl="6" marL="3200400" algn="l">
              <a:lnSpc>
                <a:spcPct val="100000"/>
              </a:lnSpc>
              <a:spcBef>
                <a:spcPts val="800"/>
              </a:spcBef>
              <a:spcAft>
                <a:spcPts val="0"/>
              </a:spcAft>
              <a:buSzPts val="1100"/>
              <a:buChar char="►"/>
              <a:defRPr/>
            </a:lvl7pPr>
            <a:lvl8pPr indent="-298450" lvl="7" marL="3657600" algn="l">
              <a:lnSpc>
                <a:spcPct val="100000"/>
              </a:lnSpc>
              <a:spcBef>
                <a:spcPts val="800"/>
              </a:spcBef>
              <a:spcAft>
                <a:spcPts val="0"/>
              </a:spcAft>
              <a:buSzPts val="1100"/>
              <a:buChar char="►"/>
              <a:defRPr/>
            </a:lvl8pPr>
            <a:lvl9pPr indent="-298450" lvl="8" marL="4114800" algn="l">
              <a:lnSpc>
                <a:spcPct val="100000"/>
              </a:lnSpc>
              <a:spcBef>
                <a:spcPts val="800"/>
              </a:spcBef>
              <a:spcAft>
                <a:spcPts val="0"/>
              </a:spcAft>
              <a:buSzPts val="1100"/>
              <a:buChar char="►"/>
              <a:defRPr/>
            </a:lvl9pPr>
          </a:lstStyle>
          <a:p/>
        </p:txBody>
      </p:sp>
      <p:sp>
        <p:nvSpPr>
          <p:cNvPr id="119" name="Google Shape;119;p19"/>
          <p:cNvSpPr txBox="1"/>
          <p:nvPr>
            <p:ph idx="12" type="sldNum"/>
          </p:nvPr>
        </p:nvSpPr>
        <p:spPr>
          <a:xfrm>
            <a:off x="7891872" y="405132"/>
            <a:ext cx="373715" cy="392430"/>
          </a:xfrm>
          <a:prstGeom prst="rect">
            <a:avLst/>
          </a:prstGeom>
          <a:noFill/>
          <a:ln>
            <a:noFill/>
          </a:ln>
        </p:spPr>
        <p:txBody>
          <a:bodyPr anchorCtr="0" anchor="b" bIns="34275" lIns="34275" spcFirstLastPara="1" rIns="34275" wrap="square" tIns="34275">
            <a:spAutoFit/>
          </a:bodyPr>
          <a:lstStyle>
            <a:lvl1pPr indent="0" lvl="0" marL="0" algn="ctr">
              <a:lnSpc>
                <a:spcPct val="100000"/>
              </a:lnSpc>
              <a:spcBef>
                <a:spcPts val="0"/>
              </a:spcBef>
              <a:spcAft>
                <a:spcPts val="0"/>
              </a:spcAft>
              <a:buClr>
                <a:srgbClr val="FFFFFF"/>
              </a:buClr>
              <a:buSzPts val="2100"/>
              <a:buFont typeface="Century Gothic"/>
              <a:buNone/>
              <a:defRPr sz="2100">
                <a:solidFill>
                  <a:srgbClr val="FFFFFF"/>
                </a:solidFill>
              </a:defRPr>
            </a:lvl1pPr>
            <a:lvl2pPr indent="0" lvl="1" marL="0" algn="ctr">
              <a:lnSpc>
                <a:spcPct val="100000"/>
              </a:lnSpc>
              <a:spcBef>
                <a:spcPts val="0"/>
              </a:spcBef>
              <a:spcAft>
                <a:spcPts val="0"/>
              </a:spcAft>
              <a:buClr>
                <a:srgbClr val="FFFFFF"/>
              </a:buClr>
              <a:buSzPts val="2100"/>
              <a:buFont typeface="Century Gothic"/>
              <a:buNone/>
              <a:defRPr sz="2100">
                <a:solidFill>
                  <a:srgbClr val="FFFFFF"/>
                </a:solidFill>
              </a:defRPr>
            </a:lvl2pPr>
            <a:lvl3pPr indent="0" lvl="2" marL="0" algn="ctr">
              <a:lnSpc>
                <a:spcPct val="100000"/>
              </a:lnSpc>
              <a:spcBef>
                <a:spcPts val="0"/>
              </a:spcBef>
              <a:spcAft>
                <a:spcPts val="0"/>
              </a:spcAft>
              <a:buClr>
                <a:srgbClr val="FFFFFF"/>
              </a:buClr>
              <a:buSzPts val="2100"/>
              <a:buFont typeface="Century Gothic"/>
              <a:buNone/>
              <a:defRPr sz="2100">
                <a:solidFill>
                  <a:srgbClr val="FFFFFF"/>
                </a:solidFill>
              </a:defRPr>
            </a:lvl3pPr>
            <a:lvl4pPr indent="0" lvl="3" marL="0" algn="ctr">
              <a:lnSpc>
                <a:spcPct val="100000"/>
              </a:lnSpc>
              <a:spcBef>
                <a:spcPts val="0"/>
              </a:spcBef>
              <a:spcAft>
                <a:spcPts val="0"/>
              </a:spcAft>
              <a:buClr>
                <a:srgbClr val="FFFFFF"/>
              </a:buClr>
              <a:buSzPts val="2100"/>
              <a:buFont typeface="Century Gothic"/>
              <a:buNone/>
              <a:defRPr sz="2100">
                <a:solidFill>
                  <a:srgbClr val="FFFFFF"/>
                </a:solidFill>
              </a:defRPr>
            </a:lvl4pPr>
            <a:lvl5pPr indent="0" lvl="4" marL="0" algn="ctr">
              <a:lnSpc>
                <a:spcPct val="100000"/>
              </a:lnSpc>
              <a:spcBef>
                <a:spcPts val="0"/>
              </a:spcBef>
              <a:spcAft>
                <a:spcPts val="0"/>
              </a:spcAft>
              <a:buClr>
                <a:srgbClr val="FFFFFF"/>
              </a:buClr>
              <a:buSzPts val="2100"/>
              <a:buFont typeface="Century Gothic"/>
              <a:buNone/>
              <a:defRPr sz="2100">
                <a:solidFill>
                  <a:srgbClr val="FFFFFF"/>
                </a:solidFill>
              </a:defRPr>
            </a:lvl5pPr>
            <a:lvl6pPr indent="0" lvl="5" marL="0" algn="ctr">
              <a:lnSpc>
                <a:spcPct val="100000"/>
              </a:lnSpc>
              <a:spcBef>
                <a:spcPts val="0"/>
              </a:spcBef>
              <a:spcAft>
                <a:spcPts val="0"/>
              </a:spcAft>
              <a:buClr>
                <a:srgbClr val="FFFFFF"/>
              </a:buClr>
              <a:buSzPts val="2100"/>
              <a:buFont typeface="Century Gothic"/>
              <a:buNone/>
              <a:defRPr sz="2100">
                <a:solidFill>
                  <a:srgbClr val="FFFFFF"/>
                </a:solidFill>
              </a:defRPr>
            </a:lvl6pPr>
            <a:lvl7pPr indent="0" lvl="6" marL="0" algn="ctr">
              <a:lnSpc>
                <a:spcPct val="100000"/>
              </a:lnSpc>
              <a:spcBef>
                <a:spcPts val="0"/>
              </a:spcBef>
              <a:spcAft>
                <a:spcPts val="0"/>
              </a:spcAft>
              <a:buClr>
                <a:srgbClr val="FFFFFF"/>
              </a:buClr>
              <a:buSzPts val="2100"/>
              <a:buFont typeface="Century Gothic"/>
              <a:buNone/>
              <a:defRPr sz="2100">
                <a:solidFill>
                  <a:srgbClr val="FFFFFF"/>
                </a:solidFill>
              </a:defRPr>
            </a:lvl7pPr>
            <a:lvl8pPr indent="0" lvl="7" marL="0" algn="ctr">
              <a:lnSpc>
                <a:spcPct val="100000"/>
              </a:lnSpc>
              <a:spcBef>
                <a:spcPts val="0"/>
              </a:spcBef>
              <a:spcAft>
                <a:spcPts val="0"/>
              </a:spcAft>
              <a:buClr>
                <a:srgbClr val="FFFFFF"/>
              </a:buClr>
              <a:buSzPts val="2100"/>
              <a:buFont typeface="Century Gothic"/>
              <a:buNone/>
              <a:defRPr sz="2100">
                <a:solidFill>
                  <a:srgbClr val="FFFFFF"/>
                </a:solidFill>
              </a:defRPr>
            </a:lvl8pPr>
            <a:lvl9pPr indent="0" lvl="8" marL="0" algn="ctr">
              <a:lnSpc>
                <a:spcPct val="100000"/>
              </a:lnSpc>
              <a:spcBef>
                <a:spcPts val="0"/>
              </a:spcBef>
              <a:spcAft>
                <a:spcPts val="0"/>
              </a:spcAft>
              <a:buClr>
                <a:srgbClr val="FFFFFF"/>
              </a:buClr>
              <a:buSzPts val="2100"/>
              <a:buFont typeface="Century Gothic"/>
              <a:buNone/>
              <a:defRPr sz="2100">
                <a:solidFill>
                  <a:srgbClr val="FFFFFF"/>
                </a:solidFill>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120" name="Shape 120"/>
        <p:cNvGrpSpPr/>
        <p:nvPr/>
      </p:nvGrpSpPr>
      <p:grpSpPr>
        <a:xfrm>
          <a:off x="0" y="0"/>
          <a:ext cx="0" cy="0"/>
          <a:chOff x="0" y="0"/>
          <a:chExt cx="0" cy="0"/>
        </a:xfrm>
      </p:grpSpPr>
      <p:sp>
        <p:nvSpPr>
          <p:cNvPr id="121" name="Google Shape;121;p20"/>
          <p:cNvSpPr txBox="1"/>
          <p:nvPr>
            <p:ph idx="12" type="sldNum"/>
          </p:nvPr>
        </p:nvSpPr>
        <p:spPr>
          <a:xfrm>
            <a:off x="7891872" y="405132"/>
            <a:ext cx="373715" cy="392430"/>
          </a:xfrm>
          <a:prstGeom prst="rect">
            <a:avLst/>
          </a:prstGeom>
          <a:noFill/>
          <a:ln>
            <a:noFill/>
          </a:ln>
        </p:spPr>
        <p:txBody>
          <a:bodyPr anchorCtr="0" anchor="b" bIns="34275" lIns="34275" spcFirstLastPara="1" rIns="34275" wrap="square" tIns="34275">
            <a:spAutoFit/>
          </a:bodyPr>
          <a:lstStyle>
            <a:lvl1pPr indent="0" lvl="0" marL="0" algn="ctr">
              <a:lnSpc>
                <a:spcPct val="100000"/>
              </a:lnSpc>
              <a:spcBef>
                <a:spcPts val="0"/>
              </a:spcBef>
              <a:spcAft>
                <a:spcPts val="0"/>
              </a:spcAft>
              <a:buClr>
                <a:srgbClr val="FFFFFF"/>
              </a:buClr>
              <a:buSzPts val="2100"/>
              <a:buFont typeface="Century Gothic"/>
              <a:buNone/>
              <a:defRPr sz="2100">
                <a:solidFill>
                  <a:srgbClr val="FFFFFF"/>
                </a:solidFill>
              </a:defRPr>
            </a:lvl1pPr>
            <a:lvl2pPr indent="0" lvl="1" marL="0" algn="ctr">
              <a:lnSpc>
                <a:spcPct val="100000"/>
              </a:lnSpc>
              <a:spcBef>
                <a:spcPts val="0"/>
              </a:spcBef>
              <a:spcAft>
                <a:spcPts val="0"/>
              </a:spcAft>
              <a:buClr>
                <a:srgbClr val="FFFFFF"/>
              </a:buClr>
              <a:buSzPts val="2100"/>
              <a:buFont typeface="Century Gothic"/>
              <a:buNone/>
              <a:defRPr sz="2100">
                <a:solidFill>
                  <a:srgbClr val="FFFFFF"/>
                </a:solidFill>
              </a:defRPr>
            </a:lvl2pPr>
            <a:lvl3pPr indent="0" lvl="2" marL="0" algn="ctr">
              <a:lnSpc>
                <a:spcPct val="100000"/>
              </a:lnSpc>
              <a:spcBef>
                <a:spcPts val="0"/>
              </a:spcBef>
              <a:spcAft>
                <a:spcPts val="0"/>
              </a:spcAft>
              <a:buClr>
                <a:srgbClr val="FFFFFF"/>
              </a:buClr>
              <a:buSzPts val="2100"/>
              <a:buFont typeface="Century Gothic"/>
              <a:buNone/>
              <a:defRPr sz="2100">
                <a:solidFill>
                  <a:srgbClr val="FFFFFF"/>
                </a:solidFill>
              </a:defRPr>
            </a:lvl3pPr>
            <a:lvl4pPr indent="0" lvl="3" marL="0" algn="ctr">
              <a:lnSpc>
                <a:spcPct val="100000"/>
              </a:lnSpc>
              <a:spcBef>
                <a:spcPts val="0"/>
              </a:spcBef>
              <a:spcAft>
                <a:spcPts val="0"/>
              </a:spcAft>
              <a:buClr>
                <a:srgbClr val="FFFFFF"/>
              </a:buClr>
              <a:buSzPts val="2100"/>
              <a:buFont typeface="Century Gothic"/>
              <a:buNone/>
              <a:defRPr sz="2100">
                <a:solidFill>
                  <a:srgbClr val="FFFFFF"/>
                </a:solidFill>
              </a:defRPr>
            </a:lvl4pPr>
            <a:lvl5pPr indent="0" lvl="4" marL="0" algn="ctr">
              <a:lnSpc>
                <a:spcPct val="100000"/>
              </a:lnSpc>
              <a:spcBef>
                <a:spcPts val="0"/>
              </a:spcBef>
              <a:spcAft>
                <a:spcPts val="0"/>
              </a:spcAft>
              <a:buClr>
                <a:srgbClr val="FFFFFF"/>
              </a:buClr>
              <a:buSzPts val="2100"/>
              <a:buFont typeface="Century Gothic"/>
              <a:buNone/>
              <a:defRPr sz="2100">
                <a:solidFill>
                  <a:srgbClr val="FFFFFF"/>
                </a:solidFill>
              </a:defRPr>
            </a:lvl5pPr>
            <a:lvl6pPr indent="0" lvl="5" marL="0" algn="ctr">
              <a:lnSpc>
                <a:spcPct val="100000"/>
              </a:lnSpc>
              <a:spcBef>
                <a:spcPts val="0"/>
              </a:spcBef>
              <a:spcAft>
                <a:spcPts val="0"/>
              </a:spcAft>
              <a:buClr>
                <a:srgbClr val="FFFFFF"/>
              </a:buClr>
              <a:buSzPts val="2100"/>
              <a:buFont typeface="Century Gothic"/>
              <a:buNone/>
              <a:defRPr sz="2100">
                <a:solidFill>
                  <a:srgbClr val="FFFFFF"/>
                </a:solidFill>
              </a:defRPr>
            </a:lvl6pPr>
            <a:lvl7pPr indent="0" lvl="6" marL="0" algn="ctr">
              <a:lnSpc>
                <a:spcPct val="100000"/>
              </a:lnSpc>
              <a:spcBef>
                <a:spcPts val="0"/>
              </a:spcBef>
              <a:spcAft>
                <a:spcPts val="0"/>
              </a:spcAft>
              <a:buClr>
                <a:srgbClr val="FFFFFF"/>
              </a:buClr>
              <a:buSzPts val="2100"/>
              <a:buFont typeface="Century Gothic"/>
              <a:buNone/>
              <a:defRPr sz="2100">
                <a:solidFill>
                  <a:srgbClr val="FFFFFF"/>
                </a:solidFill>
              </a:defRPr>
            </a:lvl7pPr>
            <a:lvl8pPr indent="0" lvl="7" marL="0" algn="ctr">
              <a:lnSpc>
                <a:spcPct val="100000"/>
              </a:lnSpc>
              <a:spcBef>
                <a:spcPts val="0"/>
              </a:spcBef>
              <a:spcAft>
                <a:spcPts val="0"/>
              </a:spcAft>
              <a:buClr>
                <a:srgbClr val="FFFFFF"/>
              </a:buClr>
              <a:buSzPts val="2100"/>
              <a:buFont typeface="Century Gothic"/>
              <a:buNone/>
              <a:defRPr sz="2100">
                <a:solidFill>
                  <a:srgbClr val="FFFFFF"/>
                </a:solidFill>
              </a:defRPr>
            </a:lvl8pPr>
            <a:lvl9pPr indent="0" lvl="8" marL="0" algn="ctr">
              <a:lnSpc>
                <a:spcPct val="100000"/>
              </a:lnSpc>
              <a:spcBef>
                <a:spcPts val="0"/>
              </a:spcBef>
              <a:spcAft>
                <a:spcPts val="0"/>
              </a:spcAft>
              <a:buClr>
                <a:srgbClr val="FFFFFF"/>
              </a:buClr>
              <a:buSzPts val="2100"/>
              <a:buFont typeface="Century Gothic"/>
              <a:buNone/>
              <a:defRPr sz="2100">
                <a:solidFill>
                  <a:srgbClr val="FFFFFF"/>
                </a:solidFill>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showMasterSp="0">
  <p:cSld name="Content with Caption">
    <p:spTree>
      <p:nvGrpSpPr>
        <p:cNvPr id="122" name="Shape 122"/>
        <p:cNvGrpSpPr/>
        <p:nvPr/>
      </p:nvGrpSpPr>
      <p:grpSpPr>
        <a:xfrm>
          <a:off x="0" y="0"/>
          <a:ext cx="0" cy="0"/>
          <a:chOff x="0" y="0"/>
          <a:chExt cx="0" cy="0"/>
        </a:xfrm>
      </p:grpSpPr>
      <p:pic>
        <p:nvPicPr>
          <p:cNvPr id="123" name="Google Shape;123;p21"/>
          <p:cNvPicPr preferRelativeResize="0"/>
          <p:nvPr/>
        </p:nvPicPr>
        <p:blipFill rotWithShape="1">
          <a:blip r:embed="rId2">
            <a:alphaModFix/>
          </a:blip>
          <a:srcRect b="0" l="3613" r="0" t="0"/>
          <a:stretch/>
        </p:blipFill>
        <p:spPr>
          <a:xfrm>
            <a:off x="0" y="2002263"/>
            <a:ext cx="3027760" cy="3141237"/>
          </a:xfrm>
          <a:prstGeom prst="rect">
            <a:avLst/>
          </a:prstGeom>
          <a:noFill/>
          <a:ln>
            <a:noFill/>
          </a:ln>
        </p:spPr>
      </p:pic>
      <p:pic>
        <p:nvPicPr>
          <p:cNvPr id="124" name="Google Shape;124;p21"/>
          <p:cNvPicPr preferRelativeResize="0"/>
          <p:nvPr/>
        </p:nvPicPr>
        <p:blipFill rotWithShape="1">
          <a:blip r:embed="rId3">
            <a:alphaModFix/>
          </a:blip>
          <a:srcRect b="0" l="35640" r="0" t="0"/>
          <a:stretch/>
        </p:blipFill>
        <p:spPr>
          <a:xfrm>
            <a:off x="-1" y="2169260"/>
            <a:ext cx="1141810" cy="1774090"/>
          </a:xfrm>
          <a:prstGeom prst="rect">
            <a:avLst/>
          </a:prstGeom>
          <a:noFill/>
          <a:ln>
            <a:noFill/>
          </a:ln>
        </p:spPr>
      </p:pic>
      <p:sp>
        <p:nvSpPr>
          <p:cNvPr id="125" name="Google Shape;125;p21"/>
          <p:cNvSpPr/>
          <p:nvPr/>
        </p:nvSpPr>
        <p:spPr>
          <a:xfrm>
            <a:off x="6456758" y="1257300"/>
            <a:ext cx="2114551" cy="2114550"/>
          </a:xfrm>
          <a:prstGeom prst="ellipse">
            <a:avLst/>
          </a:prstGeom>
          <a:gradFill>
            <a:gsLst>
              <a:gs pos="0">
                <a:srgbClr val="7AC4F0">
                  <a:alpha val="6666"/>
                </a:srgbClr>
              </a:gs>
              <a:gs pos="36000">
                <a:srgbClr val="7AC4F0">
                  <a:alpha val="5882"/>
                </a:srgbClr>
              </a:gs>
              <a:gs pos="69000">
                <a:srgbClr val="7AC4F0">
                  <a:alpha val="0"/>
                </a:srgbClr>
              </a:gs>
              <a:gs pos="100000">
                <a:srgbClr val="7AC4F0">
                  <a:alpha val="0"/>
                </a:srgbClr>
              </a:gs>
            </a:gsLst>
            <a:path path="circle">
              <a:fillToRect b="100%" r="100%"/>
            </a:path>
            <a:tileRect l="-100%" t="-100%"/>
          </a:grad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FFFFFF"/>
              </a:buClr>
              <a:buSzPts val="1400"/>
              <a:buFont typeface="Century Gothic"/>
              <a:buNone/>
            </a:pPr>
            <a:r>
              <a:t/>
            </a:r>
            <a:endParaRPr b="0" i="0" sz="1400" u="none" cap="none" strike="noStrike">
              <a:solidFill>
                <a:srgbClr val="FFFFFF"/>
              </a:solidFill>
              <a:latin typeface="Century Gothic"/>
              <a:ea typeface="Century Gothic"/>
              <a:cs typeface="Century Gothic"/>
              <a:sym typeface="Century Gothic"/>
            </a:endParaRPr>
          </a:p>
        </p:txBody>
      </p:sp>
      <p:pic>
        <p:nvPicPr>
          <p:cNvPr id="126" name="Google Shape;126;p21"/>
          <p:cNvPicPr preferRelativeResize="0"/>
          <p:nvPr/>
        </p:nvPicPr>
        <p:blipFill rotWithShape="1">
          <a:blip r:embed="rId4">
            <a:alphaModFix/>
          </a:blip>
          <a:srcRect b="0" l="0" r="0" t="28812"/>
          <a:stretch/>
        </p:blipFill>
        <p:spPr>
          <a:xfrm>
            <a:off x="5999558" y="0"/>
            <a:ext cx="1202541" cy="856055"/>
          </a:xfrm>
          <a:prstGeom prst="rect">
            <a:avLst/>
          </a:prstGeom>
          <a:noFill/>
          <a:ln>
            <a:noFill/>
          </a:ln>
        </p:spPr>
      </p:pic>
      <p:pic>
        <p:nvPicPr>
          <p:cNvPr id="127" name="Google Shape;127;p21"/>
          <p:cNvPicPr preferRelativeResize="0"/>
          <p:nvPr/>
        </p:nvPicPr>
        <p:blipFill rotWithShape="1">
          <a:blip r:embed="rId5">
            <a:alphaModFix/>
          </a:blip>
          <a:srcRect b="23320" l="0" r="0" t="0"/>
          <a:stretch/>
        </p:blipFill>
        <p:spPr>
          <a:xfrm>
            <a:off x="6456758" y="4572000"/>
            <a:ext cx="745301" cy="571500"/>
          </a:xfrm>
          <a:prstGeom prst="rect">
            <a:avLst/>
          </a:prstGeom>
          <a:noFill/>
          <a:ln>
            <a:noFill/>
          </a:ln>
        </p:spPr>
      </p:pic>
      <p:sp>
        <p:nvSpPr>
          <p:cNvPr id="128" name="Google Shape;128;p21"/>
          <p:cNvSpPr/>
          <p:nvPr/>
        </p:nvSpPr>
        <p:spPr>
          <a:xfrm>
            <a:off x="7828358" y="0"/>
            <a:ext cx="514351" cy="857250"/>
          </a:xfrm>
          <a:prstGeom prst="rect">
            <a:avLst/>
          </a:prstGeom>
          <a:solidFill>
            <a:schemeClr val="accent1"/>
          </a:solidFill>
          <a:ln>
            <a:noFill/>
          </a:ln>
          <a:effectLst>
            <a:outerShdw blurRad="38100" rotWithShape="0" dir="5400000" dist="25400">
              <a:srgbClr val="000000">
                <a:alpha val="44705"/>
              </a:srgbClr>
            </a:outerShdw>
          </a:effectLst>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FFFFFF"/>
              </a:buClr>
              <a:buSzPts val="1400"/>
              <a:buFont typeface="Century Gothic"/>
              <a:buNone/>
            </a:pPr>
            <a:r>
              <a:t/>
            </a:r>
            <a:endParaRPr b="0" i="0" sz="1400" u="none" cap="none" strike="noStrike">
              <a:solidFill>
                <a:srgbClr val="FFFFFF"/>
              </a:solidFill>
              <a:latin typeface="Century Gothic"/>
              <a:ea typeface="Century Gothic"/>
              <a:cs typeface="Century Gothic"/>
              <a:sym typeface="Century Gothic"/>
            </a:endParaRPr>
          </a:p>
        </p:txBody>
      </p:sp>
      <p:sp>
        <p:nvSpPr>
          <p:cNvPr id="129" name="Google Shape;129;p21"/>
          <p:cNvSpPr txBox="1"/>
          <p:nvPr>
            <p:ph type="title"/>
          </p:nvPr>
        </p:nvSpPr>
        <p:spPr>
          <a:xfrm>
            <a:off x="866215" y="1085850"/>
            <a:ext cx="2550799" cy="1085850"/>
          </a:xfrm>
          <a:prstGeom prst="rect">
            <a:avLst/>
          </a:prstGeom>
          <a:noFill/>
          <a:ln>
            <a:noFill/>
          </a:ln>
        </p:spPr>
        <p:txBody>
          <a:bodyPr anchorCtr="0" anchor="b" bIns="34275" lIns="34275" spcFirstLastPara="1" rIns="34275" wrap="square" tIns="34275">
            <a:normAutofit/>
          </a:bodyPr>
          <a:lstStyle>
            <a:lvl1pPr lvl="0" algn="l">
              <a:lnSpc>
                <a:spcPct val="100000"/>
              </a:lnSpc>
              <a:spcBef>
                <a:spcPts val="0"/>
              </a:spcBef>
              <a:spcAft>
                <a:spcPts val="0"/>
              </a:spcAft>
              <a:buClr>
                <a:srgbClr val="EBEBEB"/>
              </a:buClr>
              <a:buSzPts val="1800"/>
              <a:buFont typeface="Century Gothic"/>
              <a:buNone/>
              <a:defRPr sz="1800"/>
            </a:lvl1pPr>
            <a:lvl2pPr lvl="1" algn="l">
              <a:lnSpc>
                <a:spcPct val="100000"/>
              </a:lnSpc>
              <a:spcBef>
                <a:spcPts val="0"/>
              </a:spcBef>
              <a:spcAft>
                <a:spcPts val="0"/>
              </a:spcAft>
              <a:buClr>
                <a:srgbClr val="EBEBEB"/>
              </a:buClr>
              <a:buSzPts val="1400"/>
              <a:buNone/>
              <a:defRPr/>
            </a:lvl2pPr>
            <a:lvl3pPr lvl="2" algn="l">
              <a:lnSpc>
                <a:spcPct val="100000"/>
              </a:lnSpc>
              <a:spcBef>
                <a:spcPts val="0"/>
              </a:spcBef>
              <a:spcAft>
                <a:spcPts val="0"/>
              </a:spcAft>
              <a:buClr>
                <a:srgbClr val="EBEBEB"/>
              </a:buClr>
              <a:buSzPts val="1400"/>
              <a:buNone/>
              <a:defRPr/>
            </a:lvl3pPr>
            <a:lvl4pPr lvl="3" algn="l">
              <a:lnSpc>
                <a:spcPct val="100000"/>
              </a:lnSpc>
              <a:spcBef>
                <a:spcPts val="0"/>
              </a:spcBef>
              <a:spcAft>
                <a:spcPts val="0"/>
              </a:spcAft>
              <a:buClr>
                <a:srgbClr val="EBEBEB"/>
              </a:buClr>
              <a:buSzPts val="1400"/>
              <a:buNone/>
              <a:defRPr/>
            </a:lvl4pPr>
            <a:lvl5pPr lvl="4" algn="l">
              <a:lnSpc>
                <a:spcPct val="100000"/>
              </a:lnSpc>
              <a:spcBef>
                <a:spcPts val="0"/>
              </a:spcBef>
              <a:spcAft>
                <a:spcPts val="0"/>
              </a:spcAft>
              <a:buClr>
                <a:srgbClr val="EBEBEB"/>
              </a:buClr>
              <a:buSzPts val="1400"/>
              <a:buNone/>
              <a:defRPr/>
            </a:lvl5pPr>
            <a:lvl6pPr lvl="5" algn="l">
              <a:lnSpc>
                <a:spcPct val="100000"/>
              </a:lnSpc>
              <a:spcBef>
                <a:spcPts val="0"/>
              </a:spcBef>
              <a:spcAft>
                <a:spcPts val="0"/>
              </a:spcAft>
              <a:buClr>
                <a:srgbClr val="EBEBEB"/>
              </a:buClr>
              <a:buSzPts val="1400"/>
              <a:buNone/>
              <a:defRPr/>
            </a:lvl6pPr>
            <a:lvl7pPr lvl="6" algn="l">
              <a:lnSpc>
                <a:spcPct val="100000"/>
              </a:lnSpc>
              <a:spcBef>
                <a:spcPts val="0"/>
              </a:spcBef>
              <a:spcAft>
                <a:spcPts val="0"/>
              </a:spcAft>
              <a:buClr>
                <a:srgbClr val="EBEBEB"/>
              </a:buClr>
              <a:buSzPts val="1400"/>
              <a:buNone/>
              <a:defRPr/>
            </a:lvl7pPr>
            <a:lvl8pPr lvl="7" algn="l">
              <a:lnSpc>
                <a:spcPct val="100000"/>
              </a:lnSpc>
              <a:spcBef>
                <a:spcPts val="0"/>
              </a:spcBef>
              <a:spcAft>
                <a:spcPts val="0"/>
              </a:spcAft>
              <a:buClr>
                <a:srgbClr val="EBEBEB"/>
              </a:buClr>
              <a:buSzPts val="1400"/>
              <a:buNone/>
              <a:defRPr/>
            </a:lvl8pPr>
            <a:lvl9pPr lvl="8" algn="l">
              <a:lnSpc>
                <a:spcPct val="100000"/>
              </a:lnSpc>
              <a:spcBef>
                <a:spcPts val="0"/>
              </a:spcBef>
              <a:spcAft>
                <a:spcPts val="0"/>
              </a:spcAft>
              <a:buClr>
                <a:srgbClr val="EBEBEB"/>
              </a:buClr>
              <a:buSzPts val="1400"/>
              <a:buNone/>
              <a:defRPr/>
            </a:lvl9pPr>
          </a:lstStyle>
          <a:p/>
        </p:txBody>
      </p:sp>
      <p:sp>
        <p:nvSpPr>
          <p:cNvPr id="130" name="Google Shape;130;p21"/>
          <p:cNvSpPr txBox="1"/>
          <p:nvPr>
            <p:ph idx="1" type="body"/>
          </p:nvPr>
        </p:nvSpPr>
        <p:spPr>
          <a:xfrm>
            <a:off x="3588462" y="1085850"/>
            <a:ext cx="3896999" cy="3429000"/>
          </a:xfrm>
          <a:prstGeom prst="rect">
            <a:avLst/>
          </a:prstGeom>
          <a:noFill/>
          <a:ln>
            <a:noFill/>
          </a:ln>
        </p:spPr>
        <p:txBody>
          <a:bodyPr anchorCtr="0" anchor="ctr" bIns="34275" lIns="34275" spcFirstLastPara="1" rIns="34275" wrap="square" tIns="34275">
            <a:normAutofit/>
          </a:bodyPr>
          <a:lstStyle>
            <a:lvl1pPr indent="-298450" lvl="0" marL="457200" algn="l">
              <a:lnSpc>
                <a:spcPct val="100000"/>
              </a:lnSpc>
              <a:spcBef>
                <a:spcPts val="800"/>
              </a:spcBef>
              <a:spcAft>
                <a:spcPts val="0"/>
              </a:spcAft>
              <a:buSzPts val="1100"/>
              <a:buChar char="►"/>
              <a:defRPr/>
            </a:lvl1pPr>
            <a:lvl2pPr indent="-298450" lvl="1" marL="914400" algn="l">
              <a:lnSpc>
                <a:spcPct val="100000"/>
              </a:lnSpc>
              <a:spcBef>
                <a:spcPts val="800"/>
              </a:spcBef>
              <a:spcAft>
                <a:spcPts val="0"/>
              </a:spcAft>
              <a:buSzPts val="1100"/>
              <a:buChar char="►"/>
              <a:defRPr/>
            </a:lvl2pPr>
            <a:lvl3pPr indent="-298450" lvl="2" marL="1371600" algn="l">
              <a:lnSpc>
                <a:spcPct val="100000"/>
              </a:lnSpc>
              <a:spcBef>
                <a:spcPts val="800"/>
              </a:spcBef>
              <a:spcAft>
                <a:spcPts val="0"/>
              </a:spcAft>
              <a:buSzPts val="1100"/>
              <a:buChar char="►"/>
              <a:defRPr/>
            </a:lvl3pPr>
            <a:lvl4pPr indent="-298450" lvl="3" marL="1828800" algn="l">
              <a:lnSpc>
                <a:spcPct val="100000"/>
              </a:lnSpc>
              <a:spcBef>
                <a:spcPts val="800"/>
              </a:spcBef>
              <a:spcAft>
                <a:spcPts val="0"/>
              </a:spcAft>
              <a:buSzPts val="1100"/>
              <a:buChar char="►"/>
              <a:defRPr/>
            </a:lvl4pPr>
            <a:lvl5pPr indent="-298450" lvl="4" marL="2286000" algn="l">
              <a:lnSpc>
                <a:spcPct val="100000"/>
              </a:lnSpc>
              <a:spcBef>
                <a:spcPts val="800"/>
              </a:spcBef>
              <a:spcAft>
                <a:spcPts val="0"/>
              </a:spcAft>
              <a:buSzPts val="1100"/>
              <a:buChar char="►"/>
              <a:defRPr/>
            </a:lvl5pPr>
            <a:lvl6pPr indent="-298450" lvl="5" marL="2743200" algn="l">
              <a:lnSpc>
                <a:spcPct val="100000"/>
              </a:lnSpc>
              <a:spcBef>
                <a:spcPts val="800"/>
              </a:spcBef>
              <a:spcAft>
                <a:spcPts val="0"/>
              </a:spcAft>
              <a:buSzPts val="1100"/>
              <a:buChar char="►"/>
              <a:defRPr/>
            </a:lvl6pPr>
            <a:lvl7pPr indent="-298450" lvl="6" marL="3200400" algn="l">
              <a:lnSpc>
                <a:spcPct val="100000"/>
              </a:lnSpc>
              <a:spcBef>
                <a:spcPts val="800"/>
              </a:spcBef>
              <a:spcAft>
                <a:spcPts val="0"/>
              </a:spcAft>
              <a:buSzPts val="1100"/>
              <a:buChar char="►"/>
              <a:defRPr/>
            </a:lvl7pPr>
            <a:lvl8pPr indent="-298450" lvl="7" marL="3657600" algn="l">
              <a:lnSpc>
                <a:spcPct val="100000"/>
              </a:lnSpc>
              <a:spcBef>
                <a:spcPts val="800"/>
              </a:spcBef>
              <a:spcAft>
                <a:spcPts val="0"/>
              </a:spcAft>
              <a:buSzPts val="1100"/>
              <a:buChar char="►"/>
              <a:defRPr/>
            </a:lvl8pPr>
            <a:lvl9pPr indent="-298450" lvl="8" marL="4114800" algn="l">
              <a:lnSpc>
                <a:spcPct val="100000"/>
              </a:lnSpc>
              <a:spcBef>
                <a:spcPts val="800"/>
              </a:spcBef>
              <a:spcAft>
                <a:spcPts val="0"/>
              </a:spcAft>
              <a:buSzPts val="1100"/>
              <a:buChar char="►"/>
              <a:defRPr/>
            </a:lvl9pPr>
          </a:lstStyle>
          <a:p/>
        </p:txBody>
      </p:sp>
      <p:sp>
        <p:nvSpPr>
          <p:cNvPr id="131" name="Google Shape;131;p21"/>
          <p:cNvSpPr txBox="1"/>
          <p:nvPr>
            <p:ph idx="2" type="body"/>
          </p:nvPr>
        </p:nvSpPr>
        <p:spPr>
          <a:xfrm>
            <a:off x="866216" y="2346959"/>
            <a:ext cx="2550797" cy="2171700"/>
          </a:xfrm>
          <a:prstGeom prst="rect">
            <a:avLst/>
          </a:prstGeom>
          <a:noFill/>
          <a:ln>
            <a:noFill/>
          </a:ln>
        </p:spPr>
        <p:txBody>
          <a:bodyPr anchorCtr="0" anchor="t" bIns="34275" lIns="34275" spcFirstLastPara="1" rIns="34275" wrap="square" tIns="34275">
            <a:normAutofit/>
          </a:bodyPr>
          <a:lstStyle>
            <a:lvl1pPr indent="-298450" lvl="0" marL="457200" algn="l">
              <a:lnSpc>
                <a:spcPct val="100000"/>
              </a:lnSpc>
              <a:spcBef>
                <a:spcPts val="800"/>
              </a:spcBef>
              <a:spcAft>
                <a:spcPts val="0"/>
              </a:spcAft>
              <a:buSzPts val="1100"/>
              <a:buChar char="►"/>
              <a:defRPr/>
            </a:lvl1pPr>
            <a:lvl2pPr indent="-298450" lvl="1" marL="914400" algn="l">
              <a:lnSpc>
                <a:spcPct val="100000"/>
              </a:lnSpc>
              <a:spcBef>
                <a:spcPts val="800"/>
              </a:spcBef>
              <a:spcAft>
                <a:spcPts val="0"/>
              </a:spcAft>
              <a:buSzPts val="1100"/>
              <a:buChar char="►"/>
              <a:defRPr/>
            </a:lvl2pPr>
            <a:lvl3pPr indent="-298450" lvl="2" marL="1371600" algn="l">
              <a:lnSpc>
                <a:spcPct val="100000"/>
              </a:lnSpc>
              <a:spcBef>
                <a:spcPts val="800"/>
              </a:spcBef>
              <a:spcAft>
                <a:spcPts val="0"/>
              </a:spcAft>
              <a:buSzPts val="1100"/>
              <a:buChar char="►"/>
              <a:defRPr/>
            </a:lvl3pPr>
            <a:lvl4pPr indent="-298450" lvl="3" marL="1828800" algn="l">
              <a:lnSpc>
                <a:spcPct val="100000"/>
              </a:lnSpc>
              <a:spcBef>
                <a:spcPts val="800"/>
              </a:spcBef>
              <a:spcAft>
                <a:spcPts val="0"/>
              </a:spcAft>
              <a:buSzPts val="1100"/>
              <a:buChar char="►"/>
              <a:defRPr/>
            </a:lvl4pPr>
            <a:lvl5pPr indent="-298450" lvl="4" marL="2286000" algn="l">
              <a:lnSpc>
                <a:spcPct val="100000"/>
              </a:lnSpc>
              <a:spcBef>
                <a:spcPts val="800"/>
              </a:spcBef>
              <a:spcAft>
                <a:spcPts val="0"/>
              </a:spcAft>
              <a:buSzPts val="1100"/>
              <a:buChar char="►"/>
              <a:defRPr/>
            </a:lvl5pPr>
            <a:lvl6pPr indent="-298450" lvl="5" marL="2743200" algn="l">
              <a:lnSpc>
                <a:spcPct val="100000"/>
              </a:lnSpc>
              <a:spcBef>
                <a:spcPts val="800"/>
              </a:spcBef>
              <a:spcAft>
                <a:spcPts val="0"/>
              </a:spcAft>
              <a:buSzPts val="1100"/>
              <a:buChar char="►"/>
              <a:defRPr/>
            </a:lvl6pPr>
            <a:lvl7pPr indent="-298450" lvl="6" marL="3200400" algn="l">
              <a:lnSpc>
                <a:spcPct val="100000"/>
              </a:lnSpc>
              <a:spcBef>
                <a:spcPts val="800"/>
              </a:spcBef>
              <a:spcAft>
                <a:spcPts val="0"/>
              </a:spcAft>
              <a:buSzPts val="1100"/>
              <a:buChar char="►"/>
              <a:defRPr/>
            </a:lvl7pPr>
            <a:lvl8pPr indent="-298450" lvl="7" marL="3657600" algn="l">
              <a:lnSpc>
                <a:spcPct val="100000"/>
              </a:lnSpc>
              <a:spcBef>
                <a:spcPts val="800"/>
              </a:spcBef>
              <a:spcAft>
                <a:spcPts val="0"/>
              </a:spcAft>
              <a:buSzPts val="1100"/>
              <a:buChar char="►"/>
              <a:defRPr/>
            </a:lvl8pPr>
            <a:lvl9pPr indent="-298450" lvl="8" marL="4114800" algn="l">
              <a:lnSpc>
                <a:spcPct val="100000"/>
              </a:lnSpc>
              <a:spcBef>
                <a:spcPts val="800"/>
              </a:spcBef>
              <a:spcAft>
                <a:spcPts val="0"/>
              </a:spcAft>
              <a:buSzPts val="1100"/>
              <a:buChar char="►"/>
              <a:defRPr/>
            </a:lvl9pPr>
          </a:lstStyle>
          <a:p/>
        </p:txBody>
      </p:sp>
      <p:sp>
        <p:nvSpPr>
          <p:cNvPr id="132" name="Google Shape;132;p21"/>
          <p:cNvSpPr txBox="1"/>
          <p:nvPr>
            <p:ph idx="12" type="sldNum"/>
          </p:nvPr>
        </p:nvSpPr>
        <p:spPr>
          <a:xfrm>
            <a:off x="7891872" y="405132"/>
            <a:ext cx="373715" cy="392430"/>
          </a:xfrm>
          <a:prstGeom prst="rect">
            <a:avLst/>
          </a:prstGeom>
          <a:noFill/>
          <a:ln>
            <a:noFill/>
          </a:ln>
        </p:spPr>
        <p:txBody>
          <a:bodyPr anchorCtr="0" anchor="b" bIns="34275" lIns="34275" spcFirstLastPara="1" rIns="34275" wrap="square" tIns="34275">
            <a:spAutoFit/>
          </a:bodyPr>
          <a:lstStyle>
            <a:lvl1pPr indent="0" lvl="0" marL="0" algn="ctr">
              <a:lnSpc>
                <a:spcPct val="100000"/>
              </a:lnSpc>
              <a:spcBef>
                <a:spcPts val="0"/>
              </a:spcBef>
              <a:spcAft>
                <a:spcPts val="0"/>
              </a:spcAft>
              <a:buClr>
                <a:srgbClr val="FFFFFF"/>
              </a:buClr>
              <a:buSzPts val="2100"/>
              <a:buFont typeface="Century Gothic"/>
              <a:buNone/>
              <a:defRPr sz="2100">
                <a:solidFill>
                  <a:srgbClr val="FFFFFF"/>
                </a:solidFill>
              </a:defRPr>
            </a:lvl1pPr>
            <a:lvl2pPr indent="0" lvl="1" marL="0" algn="ctr">
              <a:lnSpc>
                <a:spcPct val="100000"/>
              </a:lnSpc>
              <a:spcBef>
                <a:spcPts val="0"/>
              </a:spcBef>
              <a:spcAft>
                <a:spcPts val="0"/>
              </a:spcAft>
              <a:buClr>
                <a:srgbClr val="FFFFFF"/>
              </a:buClr>
              <a:buSzPts val="2100"/>
              <a:buFont typeface="Century Gothic"/>
              <a:buNone/>
              <a:defRPr sz="2100">
                <a:solidFill>
                  <a:srgbClr val="FFFFFF"/>
                </a:solidFill>
              </a:defRPr>
            </a:lvl2pPr>
            <a:lvl3pPr indent="0" lvl="2" marL="0" algn="ctr">
              <a:lnSpc>
                <a:spcPct val="100000"/>
              </a:lnSpc>
              <a:spcBef>
                <a:spcPts val="0"/>
              </a:spcBef>
              <a:spcAft>
                <a:spcPts val="0"/>
              </a:spcAft>
              <a:buClr>
                <a:srgbClr val="FFFFFF"/>
              </a:buClr>
              <a:buSzPts val="2100"/>
              <a:buFont typeface="Century Gothic"/>
              <a:buNone/>
              <a:defRPr sz="2100">
                <a:solidFill>
                  <a:srgbClr val="FFFFFF"/>
                </a:solidFill>
              </a:defRPr>
            </a:lvl3pPr>
            <a:lvl4pPr indent="0" lvl="3" marL="0" algn="ctr">
              <a:lnSpc>
                <a:spcPct val="100000"/>
              </a:lnSpc>
              <a:spcBef>
                <a:spcPts val="0"/>
              </a:spcBef>
              <a:spcAft>
                <a:spcPts val="0"/>
              </a:spcAft>
              <a:buClr>
                <a:srgbClr val="FFFFFF"/>
              </a:buClr>
              <a:buSzPts val="2100"/>
              <a:buFont typeface="Century Gothic"/>
              <a:buNone/>
              <a:defRPr sz="2100">
                <a:solidFill>
                  <a:srgbClr val="FFFFFF"/>
                </a:solidFill>
              </a:defRPr>
            </a:lvl4pPr>
            <a:lvl5pPr indent="0" lvl="4" marL="0" algn="ctr">
              <a:lnSpc>
                <a:spcPct val="100000"/>
              </a:lnSpc>
              <a:spcBef>
                <a:spcPts val="0"/>
              </a:spcBef>
              <a:spcAft>
                <a:spcPts val="0"/>
              </a:spcAft>
              <a:buClr>
                <a:srgbClr val="FFFFFF"/>
              </a:buClr>
              <a:buSzPts val="2100"/>
              <a:buFont typeface="Century Gothic"/>
              <a:buNone/>
              <a:defRPr sz="2100">
                <a:solidFill>
                  <a:srgbClr val="FFFFFF"/>
                </a:solidFill>
              </a:defRPr>
            </a:lvl5pPr>
            <a:lvl6pPr indent="0" lvl="5" marL="0" algn="ctr">
              <a:lnSpc>
                <a:spcPct val="100000"/>
              </a:lnSpc>
              <a:spcBef>
                <a:spcPts val="0"/>
              </a:spcBef>
              <a:spcAft>
                <a:spcPts val="0"/>
              </a:spcAft>
              <a:buClr>
                <a:srgbClr val="FFFFFF"/>
              </a:buClr>
              <a:buSzPts val="2100"/>
              <a:buFont typeface="Century Gothic"/>
              <a:buNone/>
              <a:defRPr sz="2100">
                <a:solidFill>
                  <a:srgbClr val="FFFFFF"/>
                </a:solidFill>
              </a:defRPr>
            </a:lvl6pPr>
            <a:lvl7pPr indent="0" lvl="6" marL="0" algn="ctr">
              <a:lnSpc>
                <a:spcPct val="100000"/>
              </a:lnSpc>
              <a:spcBef>
                <a:spcPts val="0"/>
              </a:spcBef>
              <a:spcAft>
                <a:spcPts val="0"/>
              </a:spcAft>
              <a:buClr>
                <a:srgbClr val="FFFFFF"/>
              </a:buClr>
              <a:buSzPts val="2100"/>
              <a:buFont typeface="Century Gothic"/>
              <a:buNone/>
              <a:defRPr sz="2100">
                <a:solidFill>
                  <a:srgbClr val="FFFFFF"/>
                </a:solidFill>
              </a:defRPr>
            </a:lvl7pPr>
            <a:lvl8pPr indent="0" lvl="7" marL="0" algn="ctr">
              <a:lnSpc>
                <a:spcPct val="100000"/>
              </a:lnSpc>
              <a:spcBef>
                <a:spcPts val="0"/>
              </a:spcBef>
              <a:spcAft>
                <a:spcPts val="0"/>
              </a:spcAft>
              <a:buClr>
                <a:srgbClr val="FFFFFF"/>
              </a:buClr>
              <a:buSzPts val="2100"/>
              <a:buFont typeface="Century Gothic"/>
              <a:buNone/>
              <a:defRPr sz="2100">
                <a:solidFill>
                  <a:srgbClr val="FFFFFF"/>
                </a:solidFill>
              </a:defRPr>
            </a:lvl8pPr>
            <a:lvl9pPr indent="0" lvl="8" marL="0" algn="ctr">
              <a:lnSpc>
                <a:spcPct val="100000"/>
              </a:lnSpc>
              <a:spcBef>
                <a:spcPts val="0"/>
              </a:spcBef>
              <a:spcAft>
                <a:spcPts val="0"/>
              </a:spcAft>
              <a:buClr>
                <a:srgbClr val="FFFFFF"/>
              </a:buClr>
              <a:buSzPts val="2100"/>
              <a:buFont typeface="Century Gothic"/>
              <a:buNone/>
              <a:defRPr sz="2100">
                <a:solidFill>
                  <a:srgbClr val="FFFFFF"/>
                </a:solidFill>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p:cSld name="Picture with Caption">
    <p:spTree>
      <p:nvGrpSpPr>
        <p:cNvPr id="133" name="Shape 133"/>
        <p:cNvGrpSpPr/>
        <p:nvPr/>
      </p:nvGrpSpPr>
      <p:grpSpPr>
        <a:xfrm>
          <a:off x="0" y="0"/>
          <a:ext cx="0" cy="0"/>
          <a:chOff x="0" y="0"/>
          <a:chExt cx="0" cy="0"/>
        </a:xfrm>
      </p:grpSpPr>
      <p:pic>
        <p:nvPicPr>
          <p:cNvPr id="134" name="Google Shape;134;p22"/>
          <p:cNvPicPr preferRelativeResize="0"/>
          <p:nvPr/>
        </p:nvPicPr>
        <p:blipFill rotWithShape="1">
          <a:blip r:embed="rId2">
            <a:alphaModFix/>
          </a:blip>
          <a:srcRect b="0" l="3613" r="0" t="0"/>
          <a:stretch/>
        </p:blipFill>
        <p:spPr>
          <a:xfrm>
            <a:off x="0" y="2002263"/>
            <a:ext cx="3027760" cy="3141237"/>
          </a:xfrm>
          <a:prstGeom prst="rect">
            <a:avLst/>
          </a:prstGeom>
          <a:noFill/>
          <a:ln>
            <a:noFill/>
          </a:ln>
        </p:spPr>
      </p:pic>
      <p:pic>
        <p:nvPicPr>
          <p:cNvPr id="135" name="Google Shape;135;p22"/>
          <p:cNvPicPr preferRelativeResize="0"/>
          <p:nvPr/>
        </p:nvPicPr>
        <p:blipFill rotWithShape="1">
          <a:blip r:embed="rId3">
            <a:alphaModFix/>
          </a:blip>
          <a:srcRect b="0" l="35640" r="0" t="0"/>
          <a:stretch/>
        </p:blipFill>
        <p:spPr>
          <a:xfrm>
            <a:off x="-1" y="2169260"/>
            <a:ext cx="1141810" cy="1774090"/>
          </a:xfrm>
          <a:prstGeom prst="rect">
            <a:avLst/>
          </a:prstGeom>
          <a:noFill/>
          <a:ln>
            <a:noFill/>
          </a:ln>
        </p:spPr>
      </p:pic>
      <p:sp>
        <p:nvSpPr>
          <p:cNvPr id="136" name="Google Shape;136;p22"/>
          <p:cNvSpPr/>
          <p:nvPr/>
        </p:nvSpPr>
        <p:spPr>
          <a:xfrm>
            <a:off x="6456758" y="1257300"/>
            <a:ext cx="2114551" cy="2114550"/>
          </a:xfrm>
          <a:prstGeom prst="ellipse">
            <a:avLst/>
          </a:prstGeom>
          <a:gradFill>
            <a:gsLst>
              <a:gs pos="0">
                <a:srgbClr val="7AC4F0">
                  <a:alpha val="6666"/>
                </a:srgbClr>
              </a:gs>
              <a:gs pos="36000">
                <a:srgbClr val="7AC4F0">
                  <a:alpha val="5882"/>
                </a:srgbClr>
              </a:gs>
              <a:gs pos="69000">
                <a:srgbClr val="7AC4F0">
                  <a:alpha val="0"/>
                </a:srgbClr>
              </a:gs>
              <a:gs pos="100000">
                <a:srgbClr val="7AC4F0">
                  <a:alpha val="0"/>
                </a:srgbClr>
              </a:gs>
            </a:gsLst>
            <a:path path="circle">
              <a:fillToRect b="100%" r="100%"/>
            </a:path>
            <a:tileRect l="-100%" t="-100%"/>
          </a:grad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FFFFFF"/>
              </a:buClr>
              <a:buSzPts val="1400"/>
              <a:buFont typeface="Century Gothic"/>
              <a:buNone/>
            </a:pPr>
            <a:r>
              <a:t/>
            </a:r>
            <a:endParaRPr b="0" i="0" sz="1400" u="none" cap="none" strike="noStrike">
              <a:solidFill>
                <a:srgbClr val="FFFFFF"/>
              </a:solidFill>
              <a:latin typeface="Century Gothic"/>
              <a:ea typeface="Century Gothic"/>
              <a:cs typeface="Century Gothic"/>
              <a:sym typeface="Century Gothic"/>
            </a:endParaRPr>
          </a:p>
        </p:txBody>
      </p:sp>
      <p:pic>
        <p:nvPicPr>
          <p:cNvPr id="137" name="Google Shape;137;p22"/>
          <p:cNvPicPr preferRelativeResize="0"/>
          <p:nvPr/>
        </p:nvPicPr>
        <p:blipFill rotWithShape="1">
          <a:blip r:embed="rId4">
            <a:alphaModFix/>
          </a:blip>
          <a:srcRect b="0" l="0" r="0" t="28812"/>
          <a:stretch/>
        </p:blipFill>
        <p:spPr>
          <a:xfrm>
            <a:off x="5999558" y="0"/>
            <a:ext cx="1202541" cy="856055"/>
          </a:xfrm>
          <a:prstGeom prst="rect">
            <a:avLst/>
          </a:prstGeom>
          <a:noFill/>
          <a:ln>
            <a:noFill/>
          </a:ln>
        </p:spPr>
      </p:pic>
      <p:pic>
        <p:nvPicPr>
          <p:cNvPr id="138" name="Google Shape;138;p22"/>
          <p:cNvPicPr preferRelativeResize="0"/>
          <p:nvPr/>
        </p:nvPicPr>
        <p:blipFill rotWithShape="1">
          <a:blip r:embed="rId5">
            <a:alphaModFix/>
          </a:blip>
          <a:srcRect b="23320" l="0" r="0" t="0"/>
          <a:stretch/>
        </p:blipFill>
        <p:spPr>
          <a:xfrm>
            <a:off x="6456758" y="4572000"/>
            <a:ext cx="745301" cy="571500"/>
          </a:xfrm>
          <a:prstGeom prst="rect">
            <a:avLst/>
          </a:prstGeom>
          <a:noFill/>
          <a:ln>
            <a:noFill/>
          </a:ln>
        </p:spPr>
      </p:pic>
      <p:sp>
        <p:nvSpPr>
          <p:cNvPr id="139" name="Google Shape;139;p22"/>
          <p:cNvSpPr/>
          <p:nvPr/>
        </p:nvSpPr>
        <p:spPr>
          <a:xfrm>
            <a:off x="7828358" y="0"/>
            <a:ext cx="514351" cy="857250"/>
          </a:xfrm>
          <a:prstGeom prst="rect">
            <a:avLst/>
          </a:prstGeom>
          <a:solidFill>
            <a:schemeClr val="accent1"/>
          </a:solidFill>
          <a:ln>
            <a:noFill/>
          </a:ln>
          <a:effectLst>
            <a:outerShdw blurRad="38100" rotWithShape="0" dir="5400000" dist="25400">
              <a:srgbClr val="000000">
                <a:alpha val="44705"/>
              </a:srgbClr>
            </a:outerShdw>
          </a:effectLst>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FFFFFF"/>
              </a:buClr>
              <a:buSzPts val="1400"/>
              <a:buFont typeface="Century Gothic"/>
              <a:buNone/>
            </a:pPr>
            <a:r>
              <a:t/>
            </a:r>
            <a:endParaRPr b="0" i="0" sz="1400" u="none" cap="none" strike="noStrike">
              <a:solidFill>
                <a:srgbClr val="FFFFFF"/>
              </a:solidFill>
              <a:latin typeface="Century Gothic"/>
              <a:ea typeface="Century Gothic"/>
              <a:cs typeface="Century Gothic"/>
              <a:sym typeface="Century Gothic"/>
            </a:endParaRPr>
          </a:p>
        </p:txBody>
      </p:sp>
      <p:sp>
        <p:nvSpPr>
          <p:cNvPr id="140" name="Google Shape;140;p22"/>
          <p:cNvSpPr txBox="1"/>
          <p:nvPr>
            <p:ph type="title"/>
          </p:nvPr>
        </p:nvSpPr>
        <p:spPr>
          <a:xfrm>
            <a:off x="865430" y="1390644"/>
            <a:ext cx="3819681" cy="1181107"/>
          </a:xfrm>
          <a:prstGeom prst="rect">
            <a:avLst/>
          </a:prstGeom>
          <a:noFill/>
          <a:ln>
            <a:noFill/>
          </a:ln>
        </p:spPr>
        <p:txBody>
          <a:bodyPr anchorCtr="0" anchor="b" bIns="34275" lIns="34275" spcFirstLastPara="1" rIns="34275" wrap="square" tIns="34275">
            <a:normAutofit/>
          </a:bodyPr>
          <a:lstStyle>
            <a:lvl1pPr lvl="0" algn="l">
              <a:lnSpc>
                <a:spcPct val="100000"/>
              </a:lnSpc>
              <a:spcBef>
                <a:spcPts val="0"/>
              </a:spcBef>
              <a:spcAft>
                <a:spcPts val="0"/>
              </a:spcAft>
              <a:buClr>
                <a:srgbClr val="EBEBEB"/>
              </a:buClr>
              <a:buSzPts val="2700"/>
              <a:buFont typeface="Century Gothic"/>
              <a:buNone/>
              <a:defRPr sz="2700"/>
            </a:lvl1pPr>
            <a:lvl2pPr lvl="1" algn="l">
              <a:lnSpc>
                <a:spcPct val="100000"/>
              </a:lnSpc>
              <a:spcBef>
                <a:spcPts val="0"/>
              </a:spcBef>
              <a:spcAft>
                <a:spcPts val="0"/>
              </a:spcAft>
              <a:buClr>
                <a:srgbClr val="EBEBEB"/>
              </a:buClr>
              <a:buSzPts val="1400"/>
              <a:buNone/>
              <a:defRPr/>
            </a:lvl2pPr>
            <a:lvl3pPr lvl="2" algn="l">
              <a:lnSpc>
                <a:spcPct val="100000"/>
              </a:lnSpc>
              <a:spcBef>
                <a:spcPts val="0"/>
              </a:spcBef>
              <a:spcAft>
                <a:spcPts val="0"/>
              </a:spcAft>
              <a:buClr>
                <a:srgbClr val="EBEBEB"/>
              </a:buClr>
              <a:buSzPts val="1400"/>
              <a:buNone/>
              <a:defRPr/>
            </a:lvl3pPr>
            <a:lvl4pPr lvl="3" algn="l">
              <a:lnSpc>
                <a:spcPct val="100000"/>
              </a:lnSpc>
              <a:spcBef>
                <a:spcPts val="0"/>
              </a:spcBef>
              <a:spcAft>
                <a:spcPts val="0"/>
              </a:spcAft>
              <a:buClr>
                <a:srgbClr val="EBEBEB"/>
              </a:buClr>
              <a:buSzPts val="1400"/>
              <a:buNone/>
              <a:defRPr/>
            </a:lvl4pPr>
            <a:lvl5pPr lvl="4" algn="l">
              <a:lnSpc>
                <a:spcPct val="100000"/>
              </a:lnSpc>
              <a:spcBef>
                <a:spcPts val="0"/>
              </a:spcBef>
              <a:spcAft>
                <a:spcPts val="0"/>
              </a:spcAft>
              <a:buClr>
                <a:srgbClr val="EBEBEB"/>
              </a:buClr>
              <a:buSzPts val="1400"/>
              <a:buNone/>
              <a:defRPr/>
            </a:lvl5pPr>
            <a:lvl6pPr lvl="5" algn="l">
              <a:lnSpc>
                <a:spcPct val="100000"/>
              </a:lnSpc>
              <a:spcBef>
                <a:spcPts val="0"/>
              </a:spcBef>
              <a:spcAft>
                <a:spcPts val="0"/>
              </a:spcAft>
              <a:buClr>
                <a:srgbClr val="EBEBEB"/>
              </a:buClr>
              <a:buSzPts val="1400"/>
              <a:buNone/>
              <a:defRPr/>
            </a:lvl6pPr>
            <a:lvl7pPr lvl="6" algn="l">
              <a:lnSpc>
                <a:spcPct val="100000"/>
              </a:lnSpc>
              <a:spcBef>
                <a:spcPts val="0"/>
              </a:spcBef>
              <a:spcAft>
                <a:spcPts val="0"/>
              </a:spcAft>
              <a:buClr>
                <a:srgbClr val="EBEBEB"/>
              </a:buClr>
              <a:buSzPts val="1400"/>
              <a:buNone/>
              <a:defRPr/>
            </a:lvl7pPr>
            <a:lvl8pPr lvl="7" algn="l">
              <a:lnSpc>
                <a:spcPct val="100000"/>
              </a:lnSpc>
              <a:spcBef>
                <a:spcPts val="0"/>
              </a:spcBef>
              <a:spcAft>
                <a:spcPts val="0"/>
              </a:spcAft>
              <a:buClr>
                <a:srgbClr val="EBEBEB"/>
              </a:buClr>
              <a:buSzPts val="1400"/>
              <a:buNone/>
              <a:defRPr/>
            </a:lvl8pPr>
            <a:lvl9pPr lvl="8" algn="l">
              <a:lnSpc>
                <a:spcPct val="100000"/>
              </a:lnSpc>
              <a:spcBef>
                <a:spcPts val="0"/>
              </a:spcBef>
              <a:spcAft>
                <a:spcPts val="0"/>
              </a:spcAft>
              <a:buClr>
                <a:srgbClr val="EBEBEB"/>
              </a:buClr>
              <a:buSzPts val="1400"/>
              <a:buNone/>
              <a:defRPr/>
            </a:lvl9pPr>
          </a:lstStyle>
          <a:p/>
        </p:txBody>
      </p:sp>
      <p:sp>
        <p:nvSpPr>
          <p:cNvPr id="141" name="Google Shape;141;p22"/>
          <p:cNvSpPr/>
          <p:nvPr>
            <p:ph idx="2" type="pic"/>
          </p:nvPr>
        </p:nvSpPr>
        <p:spPr>
          <a:xfrm>
            <a:off x="5212160" y="857250"/>
            <a:ext cx="2400301" cy="3429000"/>
          </a:xfrm>
          <a:prstGeom prst="rect">
            <a:avLst/>
          </a:prstGeom>
          <a:noFill/>
          <a:ln>
            <a:noFill/>
          </a:ln>
          <a:effectLst>
            <a:outerShdw blurRad="50800" rotWithShape="0" dir="5400000" dist="50800">
              <a:srgbClr val="000000">
                <a:alpha val="42745"/>
              </a:srgbClr>
            </a:outerShdw>
          </a:effectLst>
        </p:spPr>
      </p:sp>
      <p:sp>
        <p:nvSpPr>
          <p:cNvPr id="142" name="Google Shape;142;p22"/>
          <p:cNvSpPr txBox="1"/>
          <p:nvPr>
            <p:ph idx="1" type="body"/>
          </p:nvPr>
        </p:nvSpPr>
        <p:spPr>
          <a:xfrm>
            <a:off x="866216" y="2743200"/>
            <a:ext cx="3813735" cy="1028700"/>
          </a:xfrm>
          <a:prstGeom prst="rect">
            <a:avLst/>
          </a:prstGeom>
          <a:noFill/>
          <a:ln>
            <a:noFill/>
          </a:ln>
        </p:spPr>
        <p:txBody>
          <a:bodyPr anchorCtr="0" anchor="t" bIns="34275" lIns="34275" spcFirstLastPara="1" rIns="34275" wrap="square" tIns="34275">
            <a:normAutofit/>
          </a:bodyPr>
          <a:lstStyle>
            <a:lvl1pPr indent="-228600" lvl="0" marL="457200" algn="l">
              <a:lnSpc>
                <a:spcPct val="100000"/>
              </a:lnSpc>
              <a:spcBef>
                <a:spcPts val="800"/>
              </a:spcBef>
              <a:spcAft>
                <a:spcPts val="0"/>
              </a:spcAft>
              <a:buClr>
                <a:srgbClr val="FFFFFF"/>
              </a:buClr>
              <a:buSzPts val="1100"/>
              <a:buFont typeface="Century Gothic"/>
              <a:buNone/>
              <a:defRPr sz="1100"/>
            </a:lvl1pPr>
            <a:lvl2pPr indent="-228600" lvl="1" marL="914400" algn="l">
              <a:lnSpc>
                <a:spcPct val="100000"/>
              </a:lnSpc>
              <a:spcBef>
                <a:spcPts val="800"/>
              </a:spcBef>
              <a:spcAft>
                <a:spcPts val="0"/>
              </a:spcAft>
              <a:buClr>
                <a:srgbClr val="FFFFFF"/>
              </a:buClr>
              <a:buSzPts val="1100"/>
              <a:buFont typeface="Century Gothic"/>
              <a:buNone/>
              <a:defRPr sz="1100"/>
            </a:lvl2pPr>
            <a:lvl3pPr indent="-228600" lvl="2" marL="1371600" algn="l">
              <a:lnSpc>
                <a:spcPct val="100000"/>
              </a:lnSpc>
              <a:spcBef>
                <a:spcPts val="800"/>
              </a:spcBef>
              <a:spcAft>
                <a:spcPts val="0"/>
              </a:spcAft>
              <a:buClr>
                <a:srgbClr val="FFFFFF"/>
              </a:buClr>
              <a:buSzPts val="1100"/>
              <a:buFont typeface="Century Gothic"/>
              <a:buNone/>
              <a:defRPr sz="1100"/>
            </a:lvl3pPr>
            <a:lvl4pPr indent="-228600" lvl="3" marL="1828800" algn="l">
              <a:lnSpc>
                <a:spcPct val="100000"/>
              </a:lnSpc>
              <a:spcBef>
                <a:spcPts val="800"/>
              </a:spcBef>
              <a:spcAft>
                <a:spcPts val="0"/>
              </a:spcAft>
              <a:buClr>
                <a:srgbClr val="FFFFFF"/>
              </a:buClr>
              <a:buSzPts val="1100"/>
              <a:buFont typeface="Century Gothic"/>
              <a:buNone/>
              <a:defRPr sz="1100"/>
            </a:lvl4pPr>
            <a:lvl5pPr indent="-228600" lvl="4" marL="2286000" algn="l">
              <a:lnSpc>
                <a:spcPct val="100000"/>
              </a:lnSpc>
              <a:spcBef>
                <a:spcPts val="800"/>
              </a:spcBef>
              <a:spcAft>
                <a:spcPts val="0"/>
              </a:spcAft>
              <a:buClr>
                <a:srgbClr val="FFFFFF"/>
              </a:buClr>
              <a:buSzPts val="1100"/>
              <a:buFont typeface="Century Gothic"/>
              <a:buNone/>
              <a:defRPr sz="1100"/>
            </a:lvl5pPr>
            <a:lvl6pPr indent="-298450" lvl="5" marL="2743200" algn="l">
              <a:lnSpc>
                <a:spcPct val="100000"/>
              </a:lnSpc>
              <a:spcBef>
                <a:spcPts val="800"/>
              </a:spcBef>
              <a:spcAft>
                <a:spcPts val="0"/>
              </a:spcAft>
              <a:buSzPts val="1100"/>
              <a:buChar char="►"/>
              <a:defRPr/>
            </a:lvl6pPr>
            <a:lvl7pPr indent="-298450" lvl="6" marL="3200400" algn="l">
              <a:lnSpc>
                <a:spcPct val="100000"/>
              </a:lnSpc>
              <a:spcBef>
                <a:spcPts val="800"/>
              </a:spcBef>
              <a:spcAft>
                <a:spcPts val="0"/>
              </a:spcAft>
              <a:buSzPts val="1100"/>
              <a:buChar char="►"/>
              <a:defRPr/>
            </a:lvl7pPr>
            <a:lvl8pPr indent="-298450" lvl="7" marL="3657600" algn="l">
              <a:lnSpc>
                <a:spcPct val="100000"/>
              </a:lnSpc>
              <a:spcBef>
                <a:spcPts val="800"/>
              </a:spcBef>
              <a:spcAft>
                <a:spcPts val="0"/>
              </a:spcAft>
              <a:buSzPts val="1100"/>
              <a:buChar char="►"/>
              <a:defRPr/>
            </a:lvl8pPr>
            <a:lvl9pPr indent="-298450" lvl="8" marL="4114800" algn="l">
              <a:lnSpc>
                <a:spcPct val="100000"/>
              </a:lnSpc>
              <a:spcBef>
                <a:spcPts val="800"/>
              </a:spcBef>
              <a:spcAft>
                <a:spcPts val="0"/>
              </a:spcAft>
              <a:buSzPts val="1100"/>
              <a:buChar char="►"/>
              <a:defRPr/>
            </a:lvl9pPr>
          </a:lstStyle>
          <a:p/>
        </p:txBody>
      </p:sp>
      <p:sp>
        <p:nvSpPr>
          <p:cNvPr id="143" name="Google Shape;143;p22"/>
          <p:cNvSpPr txBox="1"/>
          <p:nvPr>
            <p:ph idx="12" type="sldNum"/>
          </p:nvPr>
        </p:nvSpPr>
        <p:spPr>
          <a:xfrm>
            <a:off x="7891872" y="405132"/>
            <a:ext cx="373715" cy="392430"/>
          </a:xfrm>
          <a:prstGeom prst="rect">
            <a:avLst/>
          </a:prstGeom>
          <a:noFill/>
          <a:ln>
            <a:noFill/>
          </a:ln>
        </p:spPr>
        <p:txBody>
          <a:bodyPr anchorCtr="0" anchor="b" bIns="34275" lIns="34275" spcFirstLastPara="1" rIns="34275" wrap="square" tIns="34275">
            <a:spAutoFit/>
          </a:bodyPr>
          <a:lstStyle>
            <a:lvl1pPr indent="0" lvl="0" marL="0" algn="ctr">
              <a:lnSpc>
                <a:spcPct val="100000"/>
              </a:lnSpc>
              <a:spcBef>
                <a:spcPts val="0"/>
              </a:spcBef>
              <a:spcAft>
                <a:spcPts val="0"/>
              </a:spcAft>
              <a:buClr>
                <a:srgbClr val="FFFFFF"/>
              </a:buClr>
              <a:buSzPts val="2100"/>
              <a:buFont typeface="Century Gothic"/>
              <a:buNone/>
              <a:defRPr sz="2100">
                <a:solidFill>
                  <a:srgbClr val="FFFFFF"/>
                </a:solidFill>
              </a:defRPr>
            </a:lvl1pPr>
            <a:lvl2pPr indent="0" lvl="1" marL="0" algn="ctr">
              <a:lnSpc>
                <a:spcPct val="100000"/>
              </a:lnSpc>
              <a:spcBef>
                <a:spcPts val="0"/>
              </a:spcBef>
              <a:spcAft>
                <a:spcPts val="0"/>
              </a:spcAft>
              <a:buClr>
                <a:srgbClr val="FFFFFF"/>
              </a:buClr>
              <a:buSzPts val="2100"/>
              <a:buFont typeface="Century Gothic"/>
              <a:buNone/>
              <a:defRPr sz="2100">
                <a:solidFill>
                  <a:srgbClr val="FFFFFF"/>
                </a:solidFill>
              </a:defRPr>
            </a:lvl2pPr>
            <a:lvl3pPr indent="0" lvl="2" marL="0" algn="ctr">
              <a:lnSpc>
                <a:spcPct val="100000"/>
              </a:lnSpc>
              <a:spcBef>
                <a:spcPts val="0"/>
              </a:spcBef>
              <a:spcAft>
                <a:spcPts val="0"/>
              </a:spcAft>
              <a:buClr>
                <a:srgbClr val="FFFFFF"/>
              </a:buClr>
              <a:buSzPts val="2100"/>
              <a:buFont typeface="Century Gothic"/>
              <a:buNone/>
              <a:defRPr sz="2100">
                <a:solidFill>
                  <a:srgbClr val="FFFFFF"/>
                </a:solidFill>
              </a:defRPr>
            </a:lvl3pPr>
            <a:lvl4pPr indent="0" lvl="3" marL="0" algn="ctr">
              <a:lnSpc>
                <a:spcPct val="100000"/>
              </a:lnSpc>
              <a:spcBef>
                <a:spcPts val="0"/>
              </a:spcBef>
              <a:spcAft>
                <a:spcPts val="0"/>
              </a:spcAft>
              <a:buClr>
                <a:srgbClr val="FFFFFF"/>
              </a:buClr>
              <a:buSzPts val="2100"/>
              <a:buFont typeface="Century Gothic"/>
              <a:buNone/>
              <a:defRPr sz="2100">
                <a:solidFill>
                  <a:srgbClr val="FFFFFF"/>
                </a:solidFill>
              </a:defRPr>
            </a:lvl4pPr>
            <a:lvl5pPr indent="0" lvl="4" marL="0" algn="ctr">
              <a:lnSpc>
                <a:spcPct val="100000"/>
              </a:lnSpc>
              <a:spcBef>
                <a:spcPts val="0"/>
              </a:spcBef>
              <a:spcAft>
                <a:spcPts val="0"/>
              </a:spcAft>
              <a:buClr>
                <a:srgbClr val="FFFFFF"/>
              </a:buClr>
              <a:buSzPts val="2100"/>
              <a:buFont typeface="Century Gothic"/>
              <a:buNone/>
              <a:defRPr sz="2100">
                <a:solidFill>
                  <a:srgbClr val="FFFFFF"/>
                </a:solidFill>
              </a:defRPr>
            </a:lvl5pPr>
            <a:lvl6pPr indent="0" lvl="5" marL="0" algn="ctr">
              <a:lnSpc>
                <a:spcPct val="100000"/>
              </a:lnSpc>
              <a:spcBef>
                <a:spcPts val="0"/>
              </a:spcBef>
              <a:spcAft>
                <a:spcPts val="0"/>
              </a:spcAft>
              <a:buClr>
                <a:srgbClr val="FFFFFF"/>
              </a:buClr>
              <a:buSzPts val="2100"/>
              <a:buFont typeface="Century Gothic"/>
              <a:buNone/>
              <a:defRPr sz="2100">
                <a:solidFill>
                  <a:srgbClr val="FFFFFF"/>
                </a:solidFill>
              </a:defRPr>
            </a:lvl6pPr>
            <a:lvl7pPr indent="0" lvl="6" marL="0" algn="ctr">
              <a:lnSpc>
                <a:spcPct val="100000"/>
              </a:lnSpc>
              <a:spcBef>
                <a:spcPts val="0"/>
              </a:spcBef>
              <a:spcAft>
                <a:spcPts val="0"/>
              </a:spcAft>
              <a:buClr>
                <a:srgbClr val="FFFFFF"/>
              </a:buClr>
              <a:buSzPts val="2100"/>
              <a:buFont typeface="Century Gothic"/>
              <a:buNone/>
              <a:defRPr sz="2100">
                <a:solidFill>
                  <a:srgbClr val="FFFFFF"/>
                </a:solidFill>
              </a:defRPr>
            </a:lvl7pPr>
            <a:lvl8pPr indent="0" lvl="7" marL="0" algn="ctr">
              <a:lnSpc>
                <a:spcPct val="100000"/>
              </a:lnSpc>
              <a:spcBef>
                <a:spcPts val="0"/>
              </a:spcBef>
              <a:spcAft>
                <a:spcPts val="0"/>
              </a:spcAft>
              <a:buClr>
                <a:srgbClr val="FFFFFF"/>
              </a:buClr>
              <a:buSzPts val="2100"/>
              <a:buFont typeface="Century Gothic"/>
              <a:buNone/>
              <a:defRPr sz="2100">
                <a:solidFill>
                  <a:srgbClr val="FFFFFF"/>
                </a:solidFill>
              </a:defRPr>
            </a:lvl8pPr>
            <a:lvl9pPr indent="0" lvl="8" marL="0" algn="ctr">
              <a:lnSpc>
                <a:spcPct val="100000"/>
              </a:lnSpc>
              <a:spcBef>
                <a:spcPts val="0"/>
              </a:spcBef>
              <a:spcAft>
                <a:spcPts val="0"/>
              </a:spcAft>
              <a:buClr>
                <a:srgbClr val="FFFFFF"/>
              </a:buClr>
              <a:buSzPts val="2100"/>
              <a:buFont typeface="Century Gothic"/>
              <a:buNone/>
              <a:defRPr sz="2100">
                <a:solidFill>
                  <a:srgbClr val="FFFFFF"/>
                </a:solidFill>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anoramic Picture with Caption" showMasterSp="0">
  <p:cSld name="Panoramic Picture with Caption">
    <p:spTree>
      <p:nvGrpSpPr>
        <p:cNvPr id="144" name="Shape 144"/>
        <p:cNvGrpSpPr/>
        <p:nvPr/>
      </p:nvGrpSpPr>
      <p:grpSpPr>
        <a:xfrm>
          <a:off x="0" y="0"/>
          <a:ext cx="0" cy="0"/>
          <a:chOff x="0" y="0"/>
          <a:chExt cx="0" cy="0"/>
        </a:xfrm>
      </p:grpSpPr>
      <p:pic>
        <p:nvPicPr>
          <p:cNvPr id="145" name="Google Shape;145;p23"/>
          <p:cNvPicPr preferRelativeResize="0"/>
          <p:nvPr/>
        </p:nvPicPr>
        <p:blipFill rotWithShape="1">
          <a:blip r:embed="rId2">
            <a:alphaModFix/>
          </a:blip>
          <a:srcRect b="0" l="3613" r="0" t="0"/>
          <a:stretch/>
        </p:blipFill>
        <p:spPr>
          <a:xfrm>
            <a:off x="0" y="2002263"/>
            <a:ext cx="3027760" cy="3141237"/>
          </a:xfrm>
          <a:prstGeom prst="rect">
            <a:avLst/>
          </a:prstGeom>
          <a:noFill/>
          <a:ln>
            <a:noFill/>
          </a:ln>
        </p:spPr>
      </p:pic>
      <p:pic>
        <p:nvPicPr>
          <p:cNvPr id="146" name="Google Shape;146;p23"/>
          <p:cNvPicPr preferRelativeResize="0"/>
          <p:nvPr/>
        </p:nvPicPr>
        <p:blipFill rotWithShape="1">
          <a:blip r:embed="rId3">
            <a:alphaModFix/>
          </a:blip>
          <a:srcRect b="0" l="35640" r="0" t="0"/>
          <a:stretch/>
        </p:blipFill>
        <p:spPr>
          <a:xfrm>
            <a:off x="-1" y="2169260"/>
            <a:ext cx="1141810" cy="1774090"/>
          </a:xfrm>
          <a:prstGeom prst="rect">
            <a:avLst/>
          </a:prstGeom>
          <a:noFill/>
          <a:ln>
            <a:noFill/>
          </a:ln>
        </p:spPr>
      </p:pic>
      <p:sp>
        <p:nvSpPr>
          <p:cNvPr id="147" name="Google Shape;147;p23"/>
          <p:cNvSpPr/>
          <p:nvPr/>
        </p:nvSpPr>
        <p:spPr>
          <a:xfrm>
            <a:off x="6456758" y="1257300"/>
            <a:ext cx="2114551" cy="2114550"/>
          </a:xfrm>
          <a:prstGeom prst="ellipse">
            <a:avLst/>
          </a:prstGeom>
          <a:gradFill>
            <a:gsLst>
              <a:gs pos="0">
                <a:srgbClr val="7AC4F0">
                  <a:alpha val="6666"/>
                </a:srgbClr>
              </a:gs>
              <a:gs pos="36000">
                <a:srgbClr val="7AC4F0">
                  <a:alpha val="5882"/>
                </a:srgbClr>
              </a:gs>
              <a:gs pos="69000">
                <a:srgbClr val="7AC4F0">
                  <a:alpha val="0"/>
                </a:srgbClr>
              </a:gs>
              <a:gs pos="100000">
                <a:srgbClr val="7AC4F0">
                  <a:alpha val="0"/>
                </a:srgbClr>
              </a:gs>
            </a:gsLst>
            <a:path path="circle">
              <a:fillToRect b="100%" r="100%"/>
            </a:path>
            <a:tileRect l="-100%" t="-100%"/>
          </a:grad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FFFFFF"/>
              </a:buClr>
              <a:buSzPts val="1400"/>
              <a:buFont typeface="Century Gothic"/>
              <a:buNone/>
            </a:pPr>
            <a:r>
              <a:t/>
            </a:r>
            <a:endParaRPr b="0" i="0" sz="1400" u="none" cap="none" strike="noStrike">
              <a:solidFill>
                <a:srgbClr val="FFFFFF"/>
              </a:solidFill>
              <a:latin typeface="Century Gothic"/>
              <a:ea typeface="Century Gothic"/>
              <a:cs typeface="Century Gothic"/>
              <a:sym typeface="Century Gothic"/>
            </a:endParaRPr>
          </a:p>
        </p:txBody>
      </p:sp>
      <p:pic>
        <p:nvPicPr>
          <p:cNvPr id="148" name="Google Shape;148;p23"/>
          <p:cNvPicPr preferRelativeResize="0"/>
          <p:nvPr/>
        </p:nvPicPr>
        <p:blipFill rotWithShape="1">
          <a:blip r:embed="rId4">
            <a:alphaModFix/>
          </a:blip>
          <a:srcRect b="0" l="0" r="0" t="28812"/>
          <a:stretch/>
        </p:blipFill>
        <p:spPr>
          <a:xfrm>
            <a:off x="5999558" y="0"/>
            <a:ext cx="1202541" cy="856055"/>
          </a:xfrm>
          <a:prstGeom prst="rect">
            <a:avLst/>
          </a:prstGeom>
          <a:noFill/>
          <a:ln>
            <a:noFill/>
          </a:ln>
        </p:spPr>
      </p:pic>
      <p:pic>
        <p:nvPicPr>
          <p:cNvPr id="149" name="Google Shape;149;p23"/>
          <p:cNvPicPr preferRelativeResize="0"/>
          <p:nvPr/>
        </p:nvPicPr>
        <p:blipFill rotWithShape="1">
          <a:blip r:embed="rId5">
            <a:alphaModFix/>
          </a:blip>
          <a:srcRect b="23320" l="0" r="0" t="0"/>
          <a:stretch/>
        </p:blipFill>
        <p:spPr>
          <a:xfrm>
            <a:off x="6456758" y="4572000"/>
            <a:ext cx="745301" cy="571500"/>
          </a:xfrm>
          <a:prstGeom prst="rect">
            <a:avLst/>
          </a:prstGeom>
          <a:noFill/>
          <a:ln>
            <a:noFill/>
          </a:ln>
        </p:spPr>
      </p:pic>
      <p:sp>
        <p:nvSpPr>
          <p:cNvPr id="150" name="Google Shape;150;p23"/>
          <p:cNvSpPr/>
          <p:nvPr/>
        </p:nvSpPr>
        <p:spPr>
          <a:xfrm>
            <a:off x="7828358" y="0"/>
            <a:ext cx="514351" cy="857250"/>
          </a:xfrm>
          <a:prstGeom prst="rect">
            <a:avLst/>
          </a:prstGeom>
          <a:solidFill>
            <a:schemeClr val="accent1"/>
          </a:solidFill>
          <a:ln>
            <a:noFill/>
          </a:ln>
          <a:effectLst>
            <a:outerShdw blurRad="38100" rotWithShape="0" dir="5400000" dist="25400">
              <a:srgbClr val="000000">
                <a:alpha val="44705"/>
              </a:srgbClr>
            </a:outerShdw>
          </a:effectLst>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FFFFFF"/>
              </a:buClr>
              <a:buSzPts val="1400"/>
              <a:buFont typeface="Century Gothic"/>
              <a:buNone/>
            </a:pPr>
            <a:r>
              <a:t/>
            </a:r>
            <a:endParaRPr b="0" i="0" sz="1400" u="none" cap="none" strike="noStrike">
              <a:solidFill>
                <a:srgbClr val="FFFFFF"/>
              </a:solidFill>
              <a:latin typeface="Century Gothic"/>
              <a:ea typeface="Century Gothic"/>
              <a:cs typeface="Century Gothic"/>
              <a:sym typeface="Century Gothic"/>
            </a:endParaRPr>
          </a:p>
        </p:txBody>
      </p:sp>
      <p:sp>
        <p:nvSpPr>
          <p:cNvPr id="151" name="Google Shape;151;p23"/>
          <p:cNvSpPr txBox="1"/>
          <p:nvPr>
            <p:ph type="title"/>
          </p:nvPr>
        </p:nvSpPr>
        <p:spPr>
          <a:xfrm>
            <a:off x="866216" y="3600440"/>
            <a:ext cx="6619244" cy="425054"/>
          </a:xfrm>
          <a:prstGeom prst="rect">
            <a:avLst/>
          </a:prstGeom>
          <a:noFill/>
          <a:ln>
            <a:noFill/>
          </a:ln>
        </p:spPr>
        <p:txBody>
          <a:bodyPr anchorCtr="0" anchor="b" bIns="34275" lIns="34275" spcFirstLastPara="1" rIns="34275" wrap="square" tIns="34275">
            <a:normAutofit/>
          </a:bodyPr>
          <a:lstStyle>
            <a:lvl1pPr lvl="0" algn="l">
              <a:lnSpc>
                <a:spcPct val="100000"/>
              </a:lnSpc>
              <a:spcBef>
                <a:spcPts val="0"/>
              </a:spcBef>
              <a:spcAft>
                <a:spcPts val="0"/>
              </a:spcAft>
              <a:buClr>
                <a:srgbClr val="EBEBEB"/>
              </a:buClr>
              <a:buSzPts val="1800"/>
              <a:buFont typeface="Century Gothic"/>
              <a:buNone/>
              <a:defRPr sz="1800"/>
            </a:lvl1pPr>
            <a:lvl2pPr lvl="1" algn="l">
              <a:lnSpc>
                <a:spcPct val="100000"/>
              </a:lnSpc>
              <a:spcBef>
                <a:spcPts val="0"/>
              </a:spcBef>
              <a:spcAft>
                <a:spcPts val="0"/>
              </a:spcAft>
              <a:buClr>
                <a:srgbClr val="EBEBEB"/>
              </a:buClr>
              <a:buSzPts val="1400"/>
              <a:buNone/>
              <a:defRPr/>
            </a:lvl2pPr>
            <a:lvl3pPr lvl="2" algn="l">
              <a:lnSpc>
                <a:spcPct val="100000"/>
              </a:lnSpc>
              <a:spcBef>
                <a:spcPts val="0"/>
              </a:spcBef>
              <a:spcAft>
                <a:spcPts val="0"/>
              </a:spcAft>
              <a:buClr>
                <a:srgbClr val="EBEBEB"/>
              </a:buClr>
              <a:buSzPts val="1400"/>
              <a:buNone/>
              <a:defRPr/>
            </a:lvl3pPr>
            <a:lvl4pPr lvl="3" algn="l">
              <a:lnSpc>
                <a:spcPct val="100000"/>
              </a:lnSpc>
              <a:spcBef>
                <a:spcPts val="0"/>
              </a:spcBef>
              <a:spcAft>
                <a:spcPts val="0"/>
              </a:spcAft>
              <a:buClr>
                <a:srgbClr val="EBEBEB"/>
              </a:buClr>
              <a:buSzPts val="1400"/>
              <a:buNone/>
              <a:defRPr/>
            </a:lvl4pPr>
            <a:lvl5pPr lvl="4" algn="l">
              <a:lnSpc>
                <a:spcPct val="100000"/>
              </a:lnSpc>
              <a:spcBef>
                <a:spcPts val="0"/>
              </a:spcBef>
              <a:spcAft>
                <a:spcPts val="0"/>
              </a:spcAft>
              <a:buClr>
                <a:srgbClr val="EBEBEB"/>
              </a:buClr>
              <a:buSzPts val="1400"/>
              <a:buNone/>
              <a:defRPr/>
            </a:lvl5pPr>
            <a:lvl6pPr lvl="5" algn="l">
              <a:lnSpc>
                <a:spcPct val="100000"/>
              </a:lnSpc>
              <a:spcBef>
                <a:spcPts val="0"/>
              </a:spcBef>
              <a:spcAft>
                <a:spcPts val="0"/>
              </a:spcAft>
              <a:buClr>
                <a:srgbClr val="EBEBEB"/>
              </a:buClr>
              <a:buSzPts val="1400"/>
              <a:buNone/>
              <a:defRPr/>
            </a:lvl6pPr>
            <a:lvl7pPr lvl="6" algn="l">
              <a:lnSpc>
                <a:spcPct val="100000"/>
              </a:lnSpc>
              <a:spcBef>
                <a:spcPts val="0"/>
              </a:spcBef>
              <a:spcAft>
                <a:spcPts val="0"/>
              </a:spcAft>
              <a:buClr>
                <a:srgbClr val="EBEBEB"/>
              </a:buClr>
              <a:buSzPts val="1400"/>
              <a:buNone/>
              <a:defRPr/>
            </a:lvl7pPr>
            <a:lvl8pPr lvl="7" algn="l">
              <a:lnSpc>
                <a:spcPct val="100000"/>
              </a:lnSpc>
              <a:spcBef>
                <a:spcPts val="0"/>
              </a:spcBef>
              <a:spcAft>
                <a:spcPts val="0"/>
              </a:spcAft>
              <a:buClr>
                <a:srgbClr val="EBEBEB"/>
              </a:buClr>
              <a:buSzPts val="1400"/>
              <a:buNone/>
              <a:defRPr/>
            </a:lvl8pPr>
            <a:lvl9pPr lvl="8" algn="l">
              <a:lnSpc>
                <a:spcPct val="100000"/>
              </a:lnSpc>
              <a:spcBef>
                <a:spcPts val="0"/>
              </a:spcBef>
              <a:spcAft>
                <a:spcPts val="0"/>
              </a:spcAft>
              <a:buClr>
                <a:srgbClr val="EBEBEB"/>
              </a:buClr>
              <a:buSzPts val="1400"/>
              <a:buNone/>
              <a:defRPr/>
            </a:lvl9pPr>
          </a:lstStyle>
          <a:p/>
        </p:txBody>
      </p:sp>
      <p:sp>
        <p:nvSpPr>
          <p:cNvPr id="152" name="Google Shape;152;p23"/>
          <p:cNvSpPr/>
          <p:nvPr>
            <p:ph idx="2" type="pic"/>
          </p:nvPr>
        </p:nvSpPr>
        <p:spPr>
          <a:xfrm>
            <a:off x="866215" y="514349"/>
            <a:ext cx="6619245" cy="2730501"/>
          </a:xfrm>
          <a:prstGeom prst="rect">
            <a:avLst/>
          </a:prstGeom>
          <a:noFill/>
          <a:ln>
            <a:noFill/>
          </a:ln>
          <a:effectLst>
            <a:outerShdw blurRad="50800" rotWithShape="0" dir="5400000" dist="50800">
              <a:srgbClr val="000000">
                <a:alpha val="42745"/>
              </a:srgbClr>
            </a:outerShdw>
          </a:effectLst>
        </p:spPr>
      </p:sp>
      <p:sp>
        <p:nvSpPr>
          <p:cNvPr id="153" name="Google Shape;153;p23"/>
          <p:cNvSpPr txBox="1"/>
          <p:nvPr>
            <p:ph idx="1" type="body"/>
          </p:nvPr>
        </p:nvSpPr>
        <p:spPr>
          <a:xfrm>
            <a:off x="866216" y="4025494"/>
            <a:ext cx="6619243" cy="370285"/>
          </a:xfrm>
          <a:prstGeom prst="rect">
            <a:avLst/>
          </a:prstGeom>
          <a:noFill/>
          <a:ln>
            <a:noFill/>
          </a:ln>
        </p:spPr>
        <p:txBody>
          <a:bodyPr anchorCtr="0" anchor="t" bIns="34275" lIns="34275" spcFirstLastPara="1" rIns="34275" wrap="square" tIns="34275">
            <a:normAutofit/>
          </a:bodyPr>
          <a:lstStyle>
            <a:lvl1pPr indent="-228600" lvl="0" marL="457200" algn="l">
              <a:lnSpc>
                <a:spcPct val="100000"/>
              </a:lnSpc>
              <a:spcBef>
                <a:spcPts val="800"/>
              </a:spcBef>
              <a:spcAft>
                <a:spcPts val="0"/>
              </a:spcAft>
              <a:buClr>
                <a:srgbClr val="FFFFFF"/>
              </a:buClr>
              <a:buSzPts val="900"/>
              <a:buFont typeface="Century Gothic"/>
              <a:buNone/>
              <a:defRPr sz="900"/>
            </a:lvl1pPr>
            <a:lvl2pPr indent="-228600" lvl="1" marL="914400" algn="l">
              <a:lnSpc>
                <a:spcPct val="100000"/>
              </a:lnSpc>
              <a:spcBef>
                <a:spcPts val="800"/>
              </a:spcBef>
              <a:spcAft>
                <a:spcPts val="0"/>
              </a:spcAft>
              <a:buClr>
                <a:srgbClr val="FFFFFF"/>
              </a:buClr>
              <a:buSzPts val="900"/>
              <a:buFont typeface="Century Gothic"/>
              <a:buNone/>
              <a:defRPr sz="900"/>
            </a:lvl2pPr>
            <a:lvl3pPr indent="-228600" lvl="2" marL="1371600" algn="l">
              <a:lnSpc>
                <a:spcPct val="100000"/>
              </a:lnSpc>
              <a:spcBef>
                <a:spcPts val="800"/>
              </a:spcBef>
              <a:spcAft>
                <a:spcPts val="0"/>
              </a:spcAft>
              <a:buClr>
                <a:srgbClr val="FFFFFF"/>
              </a:buClr>
              <a:buSzPts val="900"/>
              <a:buFont typeface="Century Gothic"/>
              <a:buNone/>
              <a:defRPr sz="900"/>
            </a:lvl3pPr>
            <a:lvl4pPr indent="-228600" lvl="3" marL="1828800" algn="l">
              <a:lnSpc>
                <a:spcPct val="100000"/>
              </a:lnSpc>
              <a:spcBef>
                <a:spcPts val="800"/>
              </a:spcBef>
              <a:spcAft>
                <a:spcPts val="0"/>
              </a:spcAft>
              <a:buClr>
                <a:srgbClr val="FFFFFF"/>
              </a:buClr>
              <a:buSzPts val="900"/>
              <a:buFont typeface="Century Gothic"/>
              <a:buNone/>
              <a:defRPr sz="900"/>
            </a:lvl4pPr>
            <a:lvl5pPr indent="-228600" lvl="4" marL="2286000" algn="l">
              <a:lnSpc>
                <a:spcPct val="100000"/>
              </a:lnSpc>
              <a:spcBef>
                <a:spcPts val="800"/>
              </a:spcBef>
              <a:spcAft>
                <a:spcPts val="0"/>
              </a:spcAft>
              <a:buClr>
                <a:srgbClr val="FFFFFF"/>
              </a:buClr>
              <a:buSzPts val="900"/>
              <a:buFont typeface="Century Gothic"/>
              <a:buNone/>
              <a:defRPr sz="900"/>
            </a:lvl5pPr>
            <a:lvl6pPr indent="-298450" lvl="5" marL="2743200" algn="l">
              <a:lnSpc>
                <a:spcPct val="100000"/>
              </a:lnSpc>
              <a:spcBef>
                <a:spcPts val="800"/>
              </a:spcBef>
              <a:spcAft>
                <a:spcPts val="0"/>
              </a:spcAft>
              <a:buSzPts val="1100"/>
              <a:buChar char="►"/>
              <a:defRPr/>
            </a:lvl6pPr>
            <a:lvl7pPr indent="-298450" lvl="6" marL="3200400" algn="l">
              <a:lnSpc>
                <a:spcPct val="100000"/>
              </a:lnSpc>
              <a:spcBef>
                <a:spcPts val="800"/>
              </a:spcBef>
              <a:spcAft>
                <a:spcPts val="0"/>
              </a:spcAft>
              <a:buSzPts val="1100"/>
              <a:buChar char="►"/>
              <a:defRPr/>
            </a:lvl7pPr>
            <a:lvl8pPr indent="-298450" lvl="7" marL="3657600" algn="l">
              <a:lnSpc>
                <a:spcPct val="100000"/>
              </a:lnSpc>
              <a:spcBef>
                <a:spcPts val="800"/>
              </a:spcBef>
              <a:spcAft>
                <a:spcPts val="0"/>
              </a:spcAft>
              <a:buSzPts val="1100"/>
              <a:buChar char="►"/>
              <a:defRPr/>
            </a:lvl8pPr>
            <a:lvl9pPr indent="-298450" lvl="8" marL="4114800" algn="l">
              <a:lnSpc>
                <a:spcPct val="100000"/>
              </a:lnSpc>
              <a:spcBef>
                <a:spcPts val="800"/>
              </a:spcBef>
              <a:spcAft>
                <a:spcPts val="0"/>
              </a:spcAft>
              <a:buSzPts val="1100"/>
              <a:buChar char="►"/>
              <a:defRPr/>
            </a:lvl9pPr>
          </a:lstStyle>
          <a:p/>
        </p:txBody>
      </p:sp>
      <p:sp>
        <p:nvSpPr>
          <p:cNvPr id="154" name="Google Shape;154;p23"/>
          <p:cNvSpPr txBox="1"/>
          <p:nvPr>
            <p:ph idx="12" type="sldNum"/>
          </p:nvPr>
        </p:nvSpPr>
        <p:spPr>
          <a:xfrm>
            <a:off x="7891872" y="405132"/>
            <a:ext cx="373715" cy="392430"/>
          </a:xfrm>
          <a:prstGeom prst="rect">
            <a:avLst/>
          </a:prstGeom>
          <a:noFill/>
          <a:ln>
            <a:noFill/>
          </a:ln>
        </p:spPr>
        <p:txBody>
          <a:bodyPr anchorCtr="0" anchor="b" bIns="34275" lIns="34275" spcFirstLastPara="1" rIns="34275" wrap="square" tIns="34275">
            <a:spAutoFit/>
          </a:bodyPr>
          <a:lstStyle>
            <a:lvl1pPr indent="0" lvl="0" marL="0" algn="ctr">
              <a:lnSpc>
                <a:spcPct val="100000"/>
              </a:lnSpc>
              <a:spcBef>
                <a:spcPts val="0"/>
              </a:spcBef>
              <a:spcAft>
                <a:spcPts val="0"/>
              </a:spcAft>
              <a:buClr>
                <a:srgbClr val="FFFFFF"/>
              </a:buClr>
              <a:buSzPts val="2100"/>
              <a:buFont typeface="Century Gothic"/>
              <a:buNone/>
              <a:defRPr sz="2100">
                <a:solidFill>
                  <a:srgbClr val="FFFFFF"/>
                </a:solidFill>
              </a:defRPr>
            </a:lvl1pPr>
            <a:lvl2pPr indent="0" lvl="1" marL="0" algn="ctr">
              <a:lnSpc>
                <a:spcPct val="100000"/>
              </a:lnSpc>
              <a:spcBef>
                <a:spcPts val="0"/>
              </a:spcBef>
              <a:spcAft>
                <a:spcPts val="0"/>
              </a:spcAft>
              <a:buClr>
                <a:srgbClr val="FFFFFF"/>
              </a:buClr>
              <a:buSzPts val="2100"/>
              <a:buFont typeface="Century Gothic"/>
              <a:buNone/>
              <a:defRPr sz="2100">
                <a:solidFill>
                  <a:srgbClr val="FFFFFF"/>
                </a:solidFill>
              </a:defRPr>
            </a:lvl2pPr>
            <a:lvl3pPr indent="0" lvl="2" marL="0" algn="ctr">
              <a:lnSpc>
                <a:spcPct val="100000"/>
              </a:lnSpc>
              <a:spcBef>
                <a:spcPts val="0"/>
              </a:spcBef>
              <a:spcAft>
                <a:spcPts val="0"/>
              </a:spcAft>
              <a:buClr>
                <a:srgbClr val="FFFFFF"/>
              </a:buClr>
              <a:buSzPts val="2100"/>
              <a:buFont typeface="Century Gothic"/>
              <a:buNone/>
              <a:defRPr sz="2100">
                <a:solidFill>
                  <a:srgbClr val="FFFFFF"/>
                </a:solidFill>
              </a:defRPr>
            </a:lvl3pPr>
            <a:lvl4pPr indent="0" lvl="3" marL="0" algn="ctr">
              <a:lnSpc>
                <a:spcPct val="100000"/>
              </a:lnSpc>
              <a:spcBef>
                <a:spcPts val="0"/>
              </a:spcBef>
              <a:spcAft>
                <a:spcPts val="0"/>
              </a:spcAft>
              <a:buClr>
                <a:srgbClr val="FFFFFF"/>
              </a:buClr>
              <a:buSzPts val="2100"/>
              <a:buFont typeface="Century Gothic"/>
              <a:buNone/>
              <a:defRPr sz="2100">
                <a:solidFill>
                  <a:srgbClr val="FFFFFF"/>
                </a:solidFill>
              </a:defRPr>
            </a:lvl4pPr>
            <a:lvl5pPr indent="0" lvl="4" marL="0" algn="ctr">
              <a:lnSpc>
                <a:spcPct val="100000"/>
              </a:lnSpc>
              <a:spcBef>
                <a:spcPts val="0"/>
              </a:spcBef>
              <a:spcAft>
                <a:spcPts val="0"/>
              </a:spcAft>
              <a:buClr>
                <a:srgbClr val="FFFFFF"/>
              </a:buClr>
              <a:buSzPts val="2100"/>
              <a:buFont typeface="Century Gothic"/>
              <a:buNone/>
              <a:defRPr sz="2100">
                <a:solidFill>
                  <a:srgbClr val="FFFFFF"/>
                </a:solidFill>
              </a:defRPr>
            </a:lvl5pPr>
            <a:lvl6pPr indent="0" lvl="5" marL="0" algn="ctr">
              <a:lnSpc>
                <a:spcPct val="100000"/>
              </a:lnSpc>
              <a:spcBef>
                <a:spcPts val="0"/>
              </a:spcBef>
              <a:spcAft>
                <a:spcPts val="0"/>
              </a:spcAft>
              <a:buClr>
                <a:srgbClr val="FFFFFF"/>
              </a:buClr>
              <a:buSzPts val="2100"/>
              <a:buFont typeface="Century Gothic"/>
              <a:buNone/>
              <a:defRPr sz="2100">
                <a:solidFill>
                  <a:srgbClr val="FFFFFF"/>
                </a:solidFill>
              </a:defRPr>
            </a:lvl6pPr>
            <a:lvl7pPr indent="0" lvl="6" marL="0" algn="ctr">
              <a:lnSpc>
                <a:spcPct val="100000"/>
              </a:lnSpc>
              <a:spcBef>
                <a:spcPts val="0"/>
              </a:spcBef>
              <a:spcAft>
                <a:spcPts val="0"/>
              </a:spcAft>
              <a:buClr>
                <a:srgbClr val="FFFFFF"/>
              </a:buClr>
              <a:buSzPts val="2100"/>
              <a:buFont typeface="Century Gothic"/>
              <a:buNone/>
              <a:defRPr sz="2100">
                <a:solidFill>
                  <a:srgbClr val="FFFFFF"/>
                </a:solidFill>
              </a:defRPr>
            </a:lvl7pPr>
            <a:lvl8pPr indent="0" lvl="7" marL="0" algn="ctr">
              <a:lnSpc>
                <a:spcPct val="100000"/>
              </a:lnSpc>
              <a:spcBef>
                <a:spcPts val="0"/>
              </a:spcBef>
              <a:spcAft>
                <a:spcPts val="0"/>
              </a:spcAft>
              <a:buClr>
                <a:srgbClr val="FFFFFF"/>
              </a:buClr>
              <a:buSzPts val="2100"/>
              <a:buFont typeface="Century Gothic"/>
              <a:buNone/>
              <a:defRPr sz="2100">
                <a:solidFill>
                  <a:srgbClr val="FFFFFF"/>
                </a:solidFill>
              </a:defRPr>
            </a:lvl8pPr>
            <a:lvl9pPr indent="0" lvl="8" marL="0" algn="ctr">
              <a:lnSpc>
                <a:spcPct val="100000"/>
              </a:lnSpc>
              <a:spcBef>
                <a:spcPts val="0"/>
              </a:spcBef>
              <a:spcAft>
                <a:spcPts val="0"/>
              </a:spcAft>
              <a:buClr>
                <a:srgbClr val="FFFFFF"/>
              </a:buClr>
              <a:buSzPts val="2100"/>
              <a:buFont typeface="Century Gothic"/>
              <a:buNone/>
              <a:defRPr sz="2100">
                <a:solidFill>
                  <a:srgbClr val="FFFFFF"/>
                </a:solidFill>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aption" showMasterSp="0">
  <p:cSld name="Title and Caption">
    <p:spTree>
      <p:nvGrpSpPr>
        <p:cNvPr id="155" name="Shape 155"/>
        <p:cNvGrpSpPr/>
        <p:nvPr/>
      </p:nvGrpSpPr>
      <p:grpSpPr>
        <a:xfrm>
          <a:off x="0" y="0"/>
          <a:ext cx="0" cy="0"/>
          <a:chOff x="0" y="0"/>
          <a:chExt cx="0" cy="0"/>
        </a:xfrm>
      </p:grpSpPr>
      <p:pic>
        <p:nvPicPr>
          <p:cNvPr id="156" name="Google Shape;156;p24"/>
          <p:cNvPicPr preferRelativeResize="0"/>
          <p:nvPr/>
        </p:nvPicPr>
        <p:blipFill rotWithShape="1">
          <a:blip r:embed="rId2">
            <a:alphaModFix/>
          </a:blip>
          <a:srcRect b="0" l="3613" r="0" t="0"/>
          <a:stretch/>
        </p:blipFill>
        <p:spPr>
          <a:xfrm>
            <a:off x="0" y="2002263"/>
            <a:ext cx="3027760" cy="3141237"/>
          </a:xfrm>
          <a:prstGeom prst="rect">
            <a:avLst/>
          </a:prstGeom>
          <a:noFill/>
          <a:ln>
            <a:noFill/>
          </a:ln>
        </p:spPr>
      </p:pic>
      <p:pic>
        <p:nvPicPr>
          <p:cNvPr id="157" name="Google Shape;157;p24"/>
          <p:cNvPicPr preferRelativeResize="0"/>
          <p:nvPr/>
        </p:nvPicPr>
        <p:blipFill rotWithShape="1">
          <a:blip r:embed="rId3">
            <a:alphaModFix/>
          </a:blip>
          <a:srcRect b="0" l="35640" r="0" t="0"/>
          <a:stretch/>
        </p:blipFill>
        <p:spPr>
          <a:xfrm>
            <a:off x="-1" y="2169260"/>
            <a:ext cx="1141810" cy="1774090"/>
          </a:xfrm>
          <a:prstGeom prst="rect">
            <a:avLst/>
          </a:prstGeom>
          <a:noFill/>
          <a:ln>
            <a:noFill/>
          </a:ln>
        </p:spPr>
      </p:pic>
      <p:sp>
        <p:nvSpPr>
          <p:cNvPr id="158" name="Google Shape;158;p24"/>
          <p:cNvSpPr/>
          <p:nvPr/>
        </p:nvSpPr>
        <p:spPr>
          <a:xfrm>
            <a:off x="6456758" y="1257300"/>
            <a:ext cx="2114551" cy="2114550"/>
          </a:xfrm>
          <a:prstGeom prst="ellipse">
            <a:avLst/>
          </a:prstGeom>
          <a:gradFill>
            <a:gsLst>
              <a:gs pos="0">
                <a:srgbClr val="7AC4F0">
                  <a:alpha val="6666"/>
                </a:srgbClr>
              </a:gs>
              <a:gs pos="36000">
                <a:srgbClr val="7AC4F0">
                  <a:alpha val="5882"/>
                </a:srgbClr>
              </a:gs>
              <a:gs pos="69000">
                <a:srgbClr val="7AC4F0">
                  <a:alpha val="0"/>
                </a:srgbClr>
              </a:gs>
              <a:gs pos="100000">
                <a:srgbClr val="7AC4F0">
                  <a:alpha val="0"/>
                </a:srgbClr>
              </a:gs>
            </a:gsLst>
            <a:path path="circle">
              <a:fillToRect b="100%" r="100%"/>
            </a:path>
            <a:tileRect l="-100%" t="-100%"/>
          </a:grad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FFFFFF"/>
              </a:buClr>
              <a:buSzPts val="1400"/>
              <a:buFont typeface="Century Gothic"/>
              <a:buNone/>
            </a:pPr>
            <a:r>
              <a:t/>
            </a:r>
            <a:endParaRPr b="0" i="0" sz="1400" u="none" cap="none" strike="noStrike">
              <a:solidFill>
                <a:srgbClr val="FFFFFF"/>
              </a:solidFill>
              <a:latin typeface="Century Gothic"/>
              <a:ea typeface="Century Gothic"/>
              <a:cs typeface="Century Gothic"/>
              <a:sym typeface="Century Gothic"/>
            </a:endParaRPr>
          </a:p>
        </p:txBody>
      </p:sp>
      <p:pic>
        <p:nvPicPr>
          <p:cNvPr id="159" name="Google Shape;159;p24"/>
          <p:cNvPicPr preferRelativeResize="0"/>
          <p:nvPr/>
        </p:nvPicPr>
        <p:blipFill rotWithShape="1">
          <a:blip r:embed="rId4">
            <a:alphaModFix/>
          </a:blip>
          <a:srcRect b="0" l="0" r="0" t="28812"/>
          <a:stretch/>
        </p:blipFill>
        <p:spPr>
          <a:xfrm>
            <a:off x="5999558" y="0"/>
            <a:ext cx="1202541" cy="856055"/>
          </a:xfrm>
          <a:prstGeom prst="rect">
            <a:avLst/>
          </a:prstGeom>
          <a:noFill/>
          <a:ln>
            <a:noFill/>
          </a:ln>
        </p:spPr>
      </p:pic>
      <p:pic>
        <p:nvPicPr>
          <p:cNvPr id="160" name="Google Shape;160;p24"/>
          <p:cNvPicPr preferRelativeResize="0"/>
          <p:nvPr/>
        </p:nvPicPr>
        <p:blipFill rotWithShape="1">
          <a:blip r:embed="rId5">
            <a:alphaModFix/>
          </a:blip>
          <a:srcRect b="23320" l="0" r="0" t="0"/>
          <a:stretch/>
        </p:blipFill>
        <p:spPr>
          <a:xfrm>
            <a:off x="6456758" y="4572000"/>
            <a:ext cx="745301" cy="571500"/>
          </a:xfrm>
          <a:prstGeom prst="rect">
            <a:avLst/>
          </a:prstGeom>
          <a:noFill/>
          <a:ln>
            <a:noFill/>
          </a:ln>
        </p:spPr>
      </p:pic>
      <p:sp>
        <p:nvSpPr>
          <p:cNvPr id="161" name="Google Shape;161;p24"/>
          <p:cNvSpPr/>
          <p:nvPr/>
        </p:nvSpPr>
        <p:spPr>
          <a:xfrm>
            <a:off x="7828358" y="0"/>
            <a:ext cx="514351" cy="857250"/>
          </a:xfrm>
          <a:prstGeom prst="rect">
            <a:avLst/>
          </a:prstGeom>
          <a:solidFill>
            <a:schemeClr val="accent1"/>
          </a:solidFill>
          <a:ln>
            <a:noFill/>
          </a:ln>
          <a:effectLst>
            <a:outerShdw blurRad="38100" rotWithShape="0" dir="5400000" dist="25400">
              <a:srgbClr val="000000">
                <a:alpha val="44705"/>
              </a:srgbClr>
            </a:outerShdw>
          </a:effectLst>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FFFFFF"/>
              </a:buClr>
              <a:buSzPts val="1400"/>
              <a:buFont typeface="Century Gothic"/>
              <a:buNone/>
            </a:pPr>
            <a:r>
              <a:t/>
            </a:r>
            <a:endParaRPr b="0" i="0" sz="1400" u="none" cap="none" strike="noStrike">
              <a:solidFill>
                <a:srgbClr val="FFFFFF"/>
              </a:solidFill>
              <a:latin typeface="Century Gothic"/>
              <a:ea typeface="Century Gothic"/>
              <a:cs typeface="Century Gothic"/>
              <a:sym typeface="Century Gothic"/>
            </a:endParaRPr>
          </a:p>
        </p:txBody>
      </p:sp>
      <p:sp>
        <p:nvSpPr>
          <p:cNvPr id="162" name="Google Shape;162;p24"/>
          <p:cNvSpPr txBox="1"/>
          <p:nvPr>
            <p:ph type="title"/>
          </p:nvPr>
        </p:nvSpPr>
        <p:spPr>
          <a:xfrm>
            <a:off x="866215" y="1085850"/>
            <a:ext cx="6619244" cy="1485900"/>
          </a:xfrm>
          <a:prstGeom prst="rect">
            <a:avLst/>
          </a:prstGeom>
          <a:noFill/>
          <a:ln>
            <a:noFill/>
          </a:ln>
        </p:spPr>
        <p:txBody>
          <a:bodyPr anchorCtr="0" anchor="t" bIns="34275" lIns="34275" spcFirstLastPara="1" rIns="34275" wrap="square" tIns="34275">
            <a:normAutofit/>
          </a:bodyPr>
          <a:lstStyle>
            <a:lvl1pPr lvl="0" algn="l">
              <a:lnSpc>
                <a:spcPct val="100000"/>
              </a:lnSpc>
              <a:spcBef>
                <a:spcPts val="0"/>
              </a:spcBef>
              <a:spcAft>
                <a:spcPts val="0"/>
              </a:spcAft>
              <a:buClr>
                <a:srgbClr val="EBEBEB"/>
              </a:buClr>
              <a:buSzPts val="3600"/>
              <a:buFont typeface="Century Gothic"/>
              <a:buNone/>
              <a:defRPr sz="3600"/>
            </a:lvl1pPr>
            <a:lvl2pPr lvl="1" algn="l">
              <a:lnSpc>
                <a:spcPct val="100000"/>
              </a:lnSpc>
              <a:spcBef>
                <a:spcPts val="0"/>
              </a:spcBef>
              <a:spcAft>
                <a:spcPts val="0"/>
              </a:spcAft>
              <a:buClr>
                <a:srgbClr val="EBEBEB"/>
              </a:buClr>
              <a:buSzPts val="1400"/>
              <a:buNone/>
              <a:defRPr/>
            </a:lvl2pPr>
            <a:lvl3pPr lvl="2" algn="l">
              <a:lnSpc>
                <a:spcPct val="100000"/>
              </a:lnSpc>
              <a:spcBef>
                <a:spcPts val="0"/>
              </a:spcBef>
              <a:spcAft>
                <a:spcPts val="0"/>
              </a:spcAft>
              <a:buClr>
                <a:srgbClr val="EBEBEB"/>
              </a:buClr>
              <a:buSzPts val="1400"/>
              <a:buNone/>
              <a:defRPr/>
            </a:lvl3pPr>
            <a:lvl4pPr lvl="3" algn="l">
              <a:lnSpc>
                <a:spcPct val="100000"/>
              </a:lnSpc>
              <a:spcBef>
                <a:spcPts val="0"/>
              </a:spcBef>
              <a:spcAft>
                <a:spcPts val="0"/>
              </a:spcAft>
              <a:buClr>
                <a:srgbClr val="EBEBEB"/>
              </a:buClr>
              <a:buSzPts val="1400"/>
              <a:buNone/>
              <a:defRPr/>
            </a:lvl4pPr>
            <a:lvl5pPr lvl="4" algn="l">
              <a:lnSpc>
                <a:spcPct val="100000"/>
              </a:lnSpc>
              <a:spcBef>
                <a:spcPts val="0"/>
              </a:spcBef>
              <a:spcAft>
                <a:spcPts val="0"/>
              </a:spcAft>
              <a:buClr>
                <a:srgbClr val="EBEBEB"/>
              </a:buClr>
              <a:buSzPts val="1400"/>
              <a:buNone/>
              <a:defRPr/>
            </a:lvl5pPr>
            <a:lvl6pPr lvl="5" algn="l">
              <a:lnSpc>
                <a:spcPct val="100000"/>
              </a:lnSpc>
              <a:spcBef>
                <a:spcPts val="0"/>
              </a:spcBef>
              <a:spcAft>
                <a:spcPts val="0"/>
              </a:spcAft>
              <a:buClr>
                <a:srgbClr val="EBEBEB"/>
              </a:buClr>
              <a:buSzPts val="1400"/>
              <a:buNone/>
              <a:defRPr/>
            </a:lvl6pPr>
            <a:lvl7pPr lvl="6" algn="l">
              <a:lnSpc>
                <a:spcPct val="100000"/>
              </a:lnSpc>
              <a:spcBef>
                <a:spcPts val="0"/>
              </a:spcBef>
              <a:spcAft>
                <a:spcPts val="0"/>
              </a:spcAft>
              <a:buClr>
                <a:srgbClr val="EBEBEB"/>
              </a:buClr>
              <a:buSzPts val="1400"/>
              <a:buNone/>
              <a:defRPr/>
            </a:lvl7pPr>
            <a:lvl8pPr lvl="7" algn="l">
              <a:lnSpc>
                <a:spcPct val="100000"/>
              </a:lnSpc>
              <a:spcBef>
                <a:spcPts val="0"/>
              </a:spcBef>
              <a:spcAft>
                <a:spcPts val="0"/>
              </a:spcAft>
              <a:buClr>
                <a:srgbClr val="EBEBEB"/>
              </a:buClr>
              <a:buSzPts val="1400"/>
              <a:buNone/>
              <a:defRPr/>
            </a:lvl8pPr>
            <a:lvl9pPr lvl="8" algn="l">
              <a:lnSpc>
                <a:spcPct val="100000"/>
              </a:lnSpc>
              <a:spcBef>
                <a:spcPts val="0"/>
              </a:spcBef>
              <a:spcAft>
                <a:spcPts val="0"/>
              </a:spcAft>
              <a:buClr>
                <a:srgbClr val="EBEBEB"/>
              </a:buClr>
              <a:buSzPts val="1400"/>
              <a:buNone/>
              <a:defRPr/>
            </a:lvl9pPr>
          </a:lstStyle>
          <a:p/>
        </p:txBody>
      </p:sp>
      <p:sp>
        <p:nvSpPr>
          <p:cNvPr id="163" name="Google Shape;163;p24"/>
          <p:cNvSpPr txBox="1"/>
          <p:nvPr>
            <p:ph idx="1" type="body"/>
          </p:nvPr>
        </p:nvSpPr>
        <p:spPr>
          <a:xfrm>
            <a:off x="866215" y="2743200"/>
            <a:ext cx="6619244" cy="1771650"/>
          </a:xfrm>
          <a:prstGeom prst="rect">
            <a:avLst/>
          </a:prstGeom>
          <a:noFill/>
          <a:ln>
            <a:noFill/>
          </a:ln>
        </p:spPr>
        <p:txBody>
          <a:bodyPr anchorCtr="0" anchor="ctr" bIns="34275" lIns="34275" spcFirstLastPara="1" rIns="34275" wrap="square" tIns="34275">
            <a:normAutofit/>
          </a:bodyPr>
          <a:lstStyle>
            <a:lvl1pPr indent="-228600" lvl="0" marL="457200" algn="l">
              <a:lnSpc>
                <a:spcPct val="100000"/>
              </a:lnSpc>
              <a:spcBef>
                <a:spcPts val="800"/>
              </a:spcBef>
              <a:spcAft>
                <a:spcPts val="0"/>
              </a:spcAft>
              <a:buClr>
                <a:srgbClr val="FFFFFF"/>
              </a:buClr>
              <a:buSzPts val="1400"/>
              <a:buFont typeface="Century Gothic"/>
              <a:buNone/>
              <a:defRPr sz="1400"/>
            </a:lvl1pPr>
            <a:lvl2pPr indent="-228600" lvl="1" marL="914400" algn="l">
              <a:lnSpc>
                <a:spcPct val="100000"/>
              </a:lnSpc>
              <a:spcBef>
                <a:spcPts val="800"/>
              </a:spcBef>
              <a:spcAft>
                <a:spcPts val="0"/>
              </a:spcAft>
              <a:buClr>
                <a:srgbClr val="FFFFFF"/>
              </a:buClr>
              <a:buSzPts val="1400"/>
              <a:buFont typeface="Century Gothic"/>
              <a:buNone/>
              <a:defRPr sz="1400"/>
            </a:lvl2pPr>
            <a:lvl3pPr indent="-228600" lvl="2" marL="1371600" algn="l">
              <a:lnSpc>
                <a:spcPct val="100000"/>
              </a:lnSpc>
              <a:spcBef>
                <a:spcPts val="800"/>
              </a:spcBef>
              <a:spcAft>
                <a:spcPts val="0"/>
              </a:spcAft>
              <a:buClr>
                <a:srgbClr val="FFFFFF"/>
              </a:buClr>
              <a:buSzPts val="1400"/>
              <a:buFont typeface="Century Gothic"/>
              <a:buNone/>
              <a:defRPr sz="1400"/>
            </a:lvl3pPr>
            <a:lvl4pPr indent="-228600" lvl="3" marL="1828800" algn="l">
              <a:lnSpc>
                <a:spcPct val="100000"/>
              </a:lnSpc>
              <a:spcBef>
                <a:spcPts val="800"/>
              </a:spcBef>
              <a:spcAft>
                <a:spcPts val="0"/>
              </a:spcAft>
              <a:buClr>
                <a:srgbClr val="FFFFFF"/>
              </a:buClr>
              <a:buSzPts val="1400"/>
              <a:buFont typeface="Century Gothic"/>
              <a:buNone/>
              <a:defRPr sz="1400"/>
            </a:lvl4pPr>
            <a:lvl5pPr indent="-228600" lvl="4" marL="2286000" algn="l">
              <a:lnSpc>
                <a:spcPct val="100000"/>
              </a:lnSpc>
              <a:spcBef>
                <a:spcPts val="800"/>
              </a:spcBef>
              <a:spcAft>
                <a:spcPts val="0"/>
              </a:spcAft>
              <a:buClr>
                <a:srgbClr val="FFFFFF"/>
              </a:buClr>
              <a:buSzPts val="1400"/>
              <a:buFont typeface="Century Gothic"/>
              <a:buNone/>
              <a:defRPr sz="1400"/>
            </a:lvl5pPr>
            <a:lvl6pPr indent="-298450" lvl="5" marL="2743200" algn="l">
              <a:lnSpc>
                <a:spcPct val="100000"/>
              </a:lnSpc>
              <a:spcBef>
                <a:spcPts val="800"/>
              </a:spcBef>
              <a:spcAft>
                <a:spcPts val="0"/>
              </a:spcAft>
              <a:buSzPts val="1100"/>
              <a:buChar char="►"/>
              <a:defRPr/>
            </a:lvl6pPr>
            <a:lvl7pPr indent="-298450" lvl="6" marL="3200400" algn="l">
              <a:lnSpc>
                <a:spcPct val="100000"/>
              </a:lnSpc>
              <a:spcBef>
                <a:spcPts val="800"/>
              </a:spcBef>
              <a:spcAft>
                <a:spcPts val="0"/>
              </a:spcAft>
              <a:buSzPts val="1100"/>
              <a:buChar char="►"/>
              <a:defRPr/>
            </a:lvl7pPr>
            <a:lvl8pPr indent="-298450" lvl="7" marL="3657600" algn="l">
              <a:lnSpc>
                <a:spcPct val="100000"/>
              </a:lnSpc>
              <a:spcBef>
                <a:spcPts val="800"/>
              </a:spcBef>
              <a:spcAft>
                <a:spcPts val="0"/>
              </a:spcAft>
              <a:buSzPts val="1100"/>
              <a:buChar char="►"/>
              <a:defRPr/>
            </a:lvl8pPr>
            <a:lvl9pPr indent="-298450" lvl="8" marL="4114800" algn="l">
              <a:lnSpc>
                <a:spcPct val="100000"/>
              </a:lnSpc>
              <a:spcBef>
                <a:spcPts val="800"/>
              </a:spcBef>
              <a:spcAft>
                <a:spcPts val="0"/>
              </a:spcAft>
              <a:buSzPts val="1100"/>
              <a:buChar char="►"/>
              <a:defRPr/>
            </a:lvl9pPr>
          </a:lstStyle>
          <a:p/>
        </p:txBody>
      </p:sp>
      <p:sp>
        <p:nvSpPr>
          <p:cNvPr id="164" name="Google Shape;164;p24"/>
          <p:cNvSpPr txBox="1"/>
          <p:nvPr>
            <p:ph idx="12" type="sldNum"/>
          </p:nvPr>
        </p:nvSpPr>
        <p:spPr>
          <a:xfrm>
            <a:off x="7891872" y="405132"/>
            <a:ext cx="373715" cy="392430"/>
          </a:xfrm>
          <a:prstGeom prst="rect">
            <a:avLst/>
          </a:prstGeom>
          <a:noFill/>
          <a:ln>
            <a:noFill/>
          </a:ln>
        </p:spPr>
        <p:txBody>
          <a:bodyPr anchorCtr="0" anchor="b" bIns="34275" lIns="34275" spcFirstLastPara="1" rIns="34275" wrap="square" tIns="34275">
            <a:spAutoFit/>
          </a:bodyPr>
          <a:lstStyle>
            <a:lvl1pPr indent="0" lvl="0" marL="0" algn="ctr">
              <a:lnSpc>
                <a:spcPct val="100000"/>
              </a:lnSpc>
              <a:spcBef>
                <a:spcPts val="0"/>
              </a:spcBef>
              <a:spcAft>
                <a:spcPts val="0"/>
              </a:spcAft>
              <a:buClr>
                <a:srgbClr val="FFFFFF"/>
              </a:buClr>
              <a:buSzPts val="2100"/>
              <a:buFont typeface="Century Gothic"/>
              <a:buNone/>
              <a:defRPr sz="2100">
                <a:solidFill>
                  <a:srgbClr val="FFFFFF"/>
                </a:solidFill>
              </a:defRPr>
            </a:lvl1pPr>
            <a:lvl2pPr indent="0" lvl="1" marL="0" algn="ctr">
              <a:lnSpc>
                <a:spcPct val="100000"/>
              </a:lnSpc>
              <a:spcBef>
                <a:spcPts val="0"/>
              </a:spcBef>
              <a:spcAft>
                <a:spcPts val="0"/>
              </a:spcAft>
              <a:buClr>
                <a:srgbClr val="FFFFFF"/>
              </a:buClr>
              <a:buSzPts val="2100"/>
              <a:buFont typeface="Century Gothic"/>
              <a:buNone/>
              <a:defRPr sz="2100">
                <a:solidFill>
                  <a:srgbClr val="FFFFFF"/>
                </a:solidFill>
              </a:defRPr>
            </a:lvl2pPr>
            <a:lvl3pPr indent="0" lvl="2" marL="0" algn="ctr">
              <a:lnSpc>
                <a:spcPct val="100000"/>
              </a:lnSpc>
              <a:spcBef>
                <a:spcPts val="0"/>
              </a:spcBef>
              <a:spcAft>
                <a:spcPts val="0"/>
              </a:spcAft>
              <a:buClr>
                <a:srgbClr val="FFFFFF"/>
              </a:buClr>
              <a:buSzPts val="2100"/>
              <a:buFont typeface="Century Gothic"/>
              <a:buNone/>
              <a:defRPr sz="2100">
                <a:solidFill>
                  <a:srgbClr val="FFFFFF"/>
                </a:solidFill>
              </a:defRPr>
            </a:lvl3pPr>
            <a:lvl4pPr indent="0" lvl="3" marL="0" algn="ctr">
              <a:lnSpc>
                <a:spcPct val="100000"/>
              </a:lnSpc>
              <a:spcBef>
                <a:spcPts val="0"/>
              </a:spcBef>
              <a:spcAft>
                <a:spcPts val="0"/>
              </a:spcAft>
              <a:buClr>
                <a:srgbClr val="FFFFFF"/>
              </a:buClr>
              <a:buSzPts val="2100"/>
              <a:buFont typeface="Century Gothic"/>
              <a:buNone/>
              <a:defRPr sz="2100">
                <a:solidFill>
                  <a:srgbClr val="FFFFFF"/>
                </a:solidFill>
              </a:defRPr>
            </a:lvl4pPr>
            <a:lvl5pPr indent="0" lvl="4" marL="0" algn="ctr">
              <a:lnSpc>
                <a:spcPct val="100000"/>
              </a:lnSpc>
              <a:spcBef>
                <a:spcPts val="0"/>
              </a:spcBef>
              <a:spcAft>
                <a:spcPts val="0"/>
              </a:spcAft>
              <a:buClr>
                <a:srgbClr val="FFFFFF"/>
              </a:buClr>
              <a:buSzPts val="2100"/>
              <a:buFont typeface="Century Gothic"/>
              <a:buNone/>
              <a:defRPr sz="2100">
                <a:solidFill>
                  <a:srgbClr val="FFFFFF"/>
                </a:solidFill>
              </a:defRPr>
            </a:lvl5pPr>
            <a:lvl6pPr indent="0" lvl="5" marL="0" algn="ctr">
              <a:lnSpc>
                <a:spcPct val="100000"/>
              </a:lnSpc>
              <a:spcBef>
                <a:spcPts val="0"/>
              </a:spcBef>
              <a:spcAft>
                <a:spcPts val="0"/>
              </a:spcAft>
              <a:buClr>
                <a:srgbClr val="FFFFFF"/>
              </a:buClr>
              <a:buSzPts val="2100"/>
              <a:buFont typeface="Century Gothic"/>
              <a:buNone/>
              <a:defRPr sz="2100">
                <a:solidFill>
                  <a:srgbClr val="FFFFFF"/>
                </a:solidFill>
              </a:defRPr>
            </a:lvl6pPr>
            <a:lvl7pPr indent="0" lvl="6" marL="0" algn="ctr">
              <a:lnSpc>
                <a:spcPct val="100000"/>
              </a:lnSpc>
              <a:spcBef>
                <a:spcPts val="0"/>
              </a:spcBef>
              <a:spcAft>
                <a:spcPts val="0"/>
              </a:spcAft>
              <a:buClr>
                <a:srgbClr val="FFFFFF"/>
              </a:buClr>
              <a:buSzPts val="2100"/>
              <a:buFont typeface="Century Gothic"/>
              <a:buNone/>
              <a:defRPr sz="2100">
                <a:solidFill>
                  <a:srgbClr val="FFFFFF"/>
                </a:solidFill>
              </a:defRPr>
            </a:lvl7pPr>
            <a:lvl8pPr indent="0" lvl="7" marL="0" algn="ctr">
              <a:lnSpc>
                <a:spcPct val="100000"/>
              </a:lnSpc>
              <a:spcBef>
                <a:spcPts val="0"/>
              </a:spcBef>
              <a:spcAft>
                <a:spcPts val="0"/>
              </a:spcAft>
              <a:buClr>
                <a:srgbClr val="FFFFFF"/>
              </a:buClr>
              <a:buSzPts val="2100"/>
              <a:buFont typeface="Century Gothic"/>
              <a:buNone/>
              <a:defRPr sz="2100">
                <a:solidFill>
                  <a:srgbClr val="FFFFFF"/>
                </a:solidFill>
              </a:defRPr>
            </a:lvl8pPr>
            <a:lvl9pPr indent="0" lvl="8" marL="0" algn="ctr">
              <a:lnSpc>
                <a:spcPct val="100000"/>
              </a:lnSpc>
              <a:spcBef>
                <a:spcPts val="0"/>
              </a:spcBef>
              <a:spcAft>
                <a:spcPts val="0"/>
              </a:spcAft>
              <a:buClr>
                <a:srgbClr val="FFFFFF"/>
              </a:buClr>
              <a:buSzPts val="2100"/>
              <a:buFont typeface="Century Gothic"/>
              <a:buNone/>
              <a:defRPr sz="2100">
                <a:solidFill>
                  <a:srgbClr val="FFFFFF"/>
                </a:solidFill>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with Caption" showMasterSp="0">
  <p:cSld name="Quote with Caption">
    <p:spTree>
      <p:nvGrpSpPr>
        <p:cNvPr id="165" name="Shape 165"/>
        <p:cNvGrpSpPr/>
        <p:nvPr/>
      </p:nvGrpSpPr>
      <p:grpSpPr>
        <a:xfrm>
          <a:off x="0" y="0"/>
          <a:ext cx="0" cy="0"/>
          <a:chOff x="0" y="0"/>
          <a:chExt cx="0" cy="0"/>
        </a:xfrm>
      </p:grpSpPr>
      <p:pic>
        <p:nvPicPr>
          <p:cNvPr id="166" name="Google Shape;166;p25"/>
          <p:cNvPicPr preferRelativeResize="0"/>
          <p:nvPr/>
        </p:nvPicPr>
        <p:blipFill rotWithShape="1">
          <a:blip r:embed="rId2">
            <a:alphaModFix/>
          </a:blip>
          <a:srcRect b="0" l="3613" r="0" t="0"/>
          <a:stretch/>
        </p:blipFill>
        <p:spPr>
          <a:xfrm>
            <a:off x="0" y="2002263"/>
            <a:ext cx="3027760" cy="3141237"/>
          </a:xfrm>
          <a:prstGeom prst="rect">
            <a:avLst/>
          </a:prstGeom>
          <a:noFill/>
          <a:ln>
            <a:noFill/>
          </a:ln>
        </p:spPr>
      </p:pic>
      <p:pic>
        <p:nvPicPr>
          <p:cNvPr id="167" name="Google Shape;167;p25"/>
          <p:cNvPicPr preferRelativeResize="0"/>
          <p:nvPr/>
        </p:nvPicPr>
        <p:blipFill rotWithShape="1">
          <a:blip r:embed="rId3">
            <a:alphaModFix/>
          </a:blip>
          <a:srcRect b="0" l="35640" r="0" t="0"/>
          <a:stretch/>
        </p:blipFill>
        <p:spPr>
          <a:xfrm>
            <a:off x="-1" y="2169260"/>
            <a:ext cx="1141810" cy="1774090"/>
          </a:xfrm>
          <a:prstGeom prst="rect">
            <a:avLst/>
          </a:prstGeom>
          <a:noFill/>
          <a:ln>
            <a:noFill/>
          </a:ln>
        </p:spPr>
      </p:pic>
      <p:sp>
        <p:nvSpPr>
          <p:cNvPr id="168" name="Google Shape;168;p25"/>
          <p:cNvSpPr/>
          <p:nvPr/>
        </p:nvSpPr>
        <p:spPr>
          <a:xfrm>
            <a:off x="6456758" y="1257300"/>
            <a:ext cx="2114551" cy="2114550"/>
          </a:xfrm>
          <a:prstGeom prst="ellipse">
            <a:avLst/>
          </a:prstGeom>
          <a:gradFill>
            <a:gsLst>
              <a:gs pos="0">
                <a:srgbClr val="7AC4F0">
                  <a:alpha val="6666"/>
                </a:srgbClr>
              </a:gs>
              <a:gs pos="36000">
                <a:srgbClr val="7AC4F0">
                  <a:alpha val="5882"/>
                </a:srgbClr>
              </a:gs>
              <a:gs pos="69000">
                <a:srgbClr val="7AC4F0">
                  <a:alpha val="0"/>
                </a:srgbClr>
              </a:gs>
              <a:gs pos="100000">
                <a:srgbClr val="7AC4F0">
                  <a:alpha val="0"/>
                </a:srgbClr>
              </a:gs>
            </a:gsLst>
            <a:path path="circle">
              <a:fillToRect b="100%" r="100%"/>
            </a:path>
            <a:tileRect l="-100%" t="-100%"/>
          </a:grad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FFFFFF"/>
              </a:buClr>
              <a:buSzPts val="1400"/>
              <a:buFont typeface="Century Gothic"/>
              <a:buNone/>
            </a:pPr>
            <a:r>
              <a:t/>
            </a:r>
            <a:endParaRPr b="0" i="0" sz="1400" u="none" cap="none" strike="noStrike">
              <a:solidFill>
                <a:srgbClr val="FFFFFF"/>
              </a:solidFill>
              <a:latin typeface="Century Gothic"/>
              <a:ea typeface="Century Gothic"/>
              <a:cs typeface="Century Gothic"/>
              <a:sym typeface="Century Gothic"/>
            </a:endParaRPr>
          </a:p>
        </p:txBody>
      </p:sp>
      <p:pic>
        <p:nvPicPr>
          <p:cNvPr id="169" name="Google Shape;169;p25"/>
          <p:cNvPicPr preferRelativeResize="0"/>
          <p:nvPr/>
        </p:nvPicPr>
        <p:blipFill rotWithShape="1">
          <a:blip r:embed="rId4">
            <a:alphaModFix/>
          </a:blip>
          <a:srcRect b="0" l="0" r="0" t="28812"/>
          <a:stretch/>
        </p:blipFill>
        <p:spPr>
          <a:xfrm>
            <a:off x="5999558" y="0"/>
            <a:ext cx="1202541" cy="856055"/>
          </a:xfrm>
          <a:prstGeom prst="rect">
            <a:avLst/>
          </a:prstGeom>
          <a:noFill/>
          <a:ln>
            <a:noFill/>
          </a:ln>
        </p:spPr>
      </p:pic>
      <p:pic>
        <p:nvPicPr>
          <p:cNvPr id="170" name="Google Shape;170;p25"/>
          <p:cNvPicPr preferRelativeResize="0"/>
          <p:nvPr/>
        </p:nvPicPr>
        <p:blipFill rotWithShape="1">
          <a:blip r:embed="rId5">
            <a:alphaModFix/>
          </a:blip>
          <a:srcRect b="23320" l="0" r="0" t="0"/>
          <a:stretch/>
        </p:blipFill>
        <p:spPr>
          <a:xfrm>
            <a:off x="6456758" y="4572000"/>
            <a:ext cx="745301" cy="571500"/>
          </a:xfrm>
          <a:prstGeom prst="rect">
            <a:avLst/>
          </a:prstGeom>
          <a:noFill/>
          <a:ln>
            <a:noFill/>
          </a:ln>
        </p:spPr>
      </p:pic>
      <p:sp>
        <p:nvSpPr>
          <p:cNvPr id="171" name="Google Shape;171;p25"/>
          <p:cNvSpPr/>
          <p:nvPr/>
        </p:nvSpPr>
        <p:spPr>
          <a:xfrm>
            <a:off x="7828358" y="0"/>
            <a:ext cx="514351" cy="857250"/>
          </a:xfrm>
          <a:prstGeom prst="rect">
            <a:avLst/>
          </a:prstGeom>
          <a:solidFill>
            <a:schemeClr val="accent1"/>
          </a:solidFill>
          <a:ln>
            <a:noFill/>
          </a:ln>
          <a:effectLst>
            <a:outerShdw blurRad="38100" rotWithShape="0" dir="5400000" dist="25400">
              <a:srgbClr val="000000">
                <a:alpha val="44705"/>
              </a:srgbClr>
            </a:outerShdw>
          </a:effectLst>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FFFFFF"/>
              </a:buClr>
              <a:buSzPts val="1400"/>
              <a:buFont typeface="Century Gothic"/>
              <a:buNone/>
            </a:pPr>
            <a:r>
              <a:t/>
            </a:r>
            <a:endParaRPr b="0" i="0" sz="1400" u="none" cap="none" strike="noStrike">
              <a:solidFill>
                <a:srgbClr val="FFFFFF"/>
              </a:solidFill>
              <a:latin typeface="Century Gothic"/>
              <a:ea typeface="Century Gothic"/>
              <a:cs typeface="Century Gothic"/>
              <a:sym typeface="Century Gothic"/>
            </a:endParaRPr>
          </a:p>
        </p:txBody>
      </p:sp>
      <p:sp>
        <p:nvSpPr>
          <p:cNvPr id="172" name="Google Shape;172;p25"/>
          <p:cNvSpPr txBox="1"/>
          <p:nvPr>
            <p:ph type="title"/>
          </p:nvPr>
        </p:nvSpPr>
        <p:spPr>
          <a:xfrm>
            <a:off x="1181100" y="1085850"/>
            <a:ext cx="5999487" cy="1742531"/>
          </a:xfrm>
          <a:prstGeom prst="rect">
            <a:avLst/>
          </a:prstGeom>
          <a:noFill/>
          <a:ln>
            <a:noFill/>
          </a:ln>
        </p:spPr>
        <p:txBody>
          <a:bodyPr anchorCtr="0" anchor="t" bIns="34275" lIns="34275" spcFirstLastPara="1" rIns="34275" wrap="square" tIns="34275">
            <a:normAutofit/>
          </a:bodyPr>
          <a:lstStyle>
            <a:lvl1pPr lvl="0" algn="l">
              <a:lnSpc>
                <a:spcPct val="100000"/>
              </a:lnSpc>
              <a:spcBef>
                <a:spcPts val="0"/>
              </a:spcBef>
              <a:spcAft>
                <a:spcPts val="0"/>
              </a:spcAft>
              <a:buClr>
                <a:srgbClr val="EBEBEB"/>
              </a:buClr>
              <a:buSzPts val="3600"/>
              <a:buFont typeface="Century Gothic"/>
              <a:buNone/>
              <a:defRPr sz="3600"/>
            </a:lvl1pPr>
            <a:lvl2pPr lvl="1" algn="l">
              <a:lnSpc>
                <a:spcPct val="100000"/>
              </a:lnSpc>
              <a:spcBef>
                <a:spcPts val="0"/>
              </a:spcBef>
              <a:spcAft>
                <a:spcPts val="0"/>
              </a:spcAft>
              <a:buClr>
                <a:srgbClr val="EBEBEB"/>
              </a:buClr>
              <a:buSzPts val="1400"/>
              <a:buNone/>
              <a:defRPr/>
            </a:lvl2pPr>
            <a:lvl3pPr lvl="2" algn="l">
              <a:lnSpc>
                <a:spcPct val="100000"/>
              </a:lnSpc>
              <a:spcBef>
                <a:spcPts val="0"/>
              </a:spcBef>
              <a:spcAft>
                <a:spcPts val="0"/>
              </a:spcAft>
              <a:buClr>
                <a:srgbClr val="EBEBEB"/>
              </a:buClr>
              <a:buSzPts val="1400"/>
              <a:buNone/>
              <a:defRPr/>
            </a:lvl3pPr>
            <a:lvl4pPr lvl="3" algn="l">
              <a:lnSpc>
                <a:spcPct val="100000"/>
              </a:lnSpc>
              <a:spcBef>
                <a:spcPts val="0"/>
              </a:spcBef>
              <a:spcAft>
                <a:spcPts val="0"/>
              </a:spcAft>
              <a:buClr>
                <a:srgbClr val="EBEBEB"/>
              </a:buClr>
              <a:buSzPts val="1400"/>
              <a:buNone/>
              <a:defRPr/>
            </a:lvl4pPr>
            <a:lvl5pPr lvl="4" algn="l">
              <a:lnSpc>
                <a:spcPct val="100000"/>
              </a:lnSpc>
              <a:spcBef>
                <a:spcPts val="0"/>
              </a:spcBef>
              <a:spcAft>
                <a:spcPts val="0"/>
              </a:spcAft>
              <a:buClr>
                <a:srgbClr val="EBEBEB"/>
              </a:buClr>
              <a:buSzPts val="1400"/>
              <a:buNone/>
              <a:defRPr/>
            </a:lvl5pPr>
            <a:lvl6pPr lvl="5" algn="l">
              <a:lnSpc>
                <a:spcPct val="100000"/>
              </a:lnSpc>
              <a:spcBef>
                <a:spcPts val="0"/>
              </a:spcBef>
              <a:spcAft>
                <a:spcPts val="0"/>
              </a:spcAft>
              <a:buClr>
                <a:srgbClr val="EBEBEB"/>
              </a:buClr>
              <a:buSzPts val="1400"/>
              <a:buNone/>
              <a:defRPr/>
            </a:lvl6pPr>
            <a:lvl7pPr lvl="6" algn="l">
              <a:lnSpc>
                <a:spcPct val="100000"/>
              </a:lnSpc>
              <a:spcBef>
                <a:spcPts val="0"/>
              </a:spcBef>
              <a:spcAft>
                <a:spcPts val="0"/>
              </a:spcAft>
              <a:buClr>
                <a:srgbClr val="EBEBEB"/>
              </a:buClr>
              <a:buSzPts val="1400"/>
              <a:buNone/>
              <a:defRPr/>
            </a:lvl7pPr>
            <a:lvl8pPr lvl="7" algn="l">
              <a:lnSpc>
                <a:spcPct val="100000"/>
              </a:lnSpc>
              <a:spcBef>
                <a:spcPts val="0"/>
              </a:spcBef>
              <a:spcAft>
                <a:spcPts val="0"/>
              </a:spcAft>
              <a:buClr>
                <a:srgbClr val="EBEBEB"/>
              </a:buClr>
              <a:buSzPts val="1400"/>
              <a:buNone/>
              <a:defRPr/>
            </a:lvl8pPr>
            <a:lvl9pPr lvl="8" algn="l">
              <a:lnSpc>
                <a:spcPct val="100000"/>
              </a:lnSpc>
              <a:spcBef>
                <a:spcPts val="0"/>
              </a:spcBef>
              <a:spcAft>
                <a:spcPts val="0"/>
              </a:spcAft>
              <a:buClr>
                <a:srgbClr val="EBEBEB"/>
              </a:buClr>
              <a:buSzPts val="1400"/>
              <a:buNone/>
              <a:defRPr/>
            </a:lvl9pPr>
          </a:lstStyle>
          <a:p/>
        </p:txBody>
      </p:sp>
      <p:sp>
        <p:nvSpPr>
          <p:cNvPr id="173" name="Google Shape;173;p25"/>
          <p:cNvSpPr txBox="1"/>
          <p:nvPr>
            <p:ph idx="1" type="body"/>
          </p:nvPr>
        </p:nvSpPr>
        <p:spPr>
          <a:xfrm>
            <a:off x="1447800" y="2828381"/>
            <a:ext cx="5459737" cy="256631"/>
          </a:xfrm>
          <a:prstGeom prst="rect">
            <a:avLst/>
          </a:prstGeom>
          <a:noFill/>
          <a:ln>
            <a:noFill/>
          </a:ln>
        </p:spPr>
        <p:txBody>
          <a:bodyPr anchorCtr="0" anchor="t" bIns="34275" lIns="34275" spcFirstLastPara="1" rIns="34275" wrap="square" tIns="34275">
            <a:normAutofit/>
          </a:bodyPr>
          <a:lstStyle>
            <a:lvl1pPr indent="-228600" lvl="0" marL="457200" algn="l">
              <a:lnSpc>
                <a:spcPct val="100000"/>
              </a:lnSpc>
              <a:spcBef>
                <a:spcPts val="800"/>
              </a:spcBef>
              <a:spcAft>
                <a:spcPts val="0"/>
              </a:spcAft>
              <a:buClr>
                <a:schemeClr val="accent1"/>
              </a:buClr>
              <a:buSzPts val="1100"/>
              <a:buFont typeface="Century Gothic"/>
              <a:buNone/>
              <a:defRPr sz="1100" cap="small">
                <a:solidFill>
                  <a:schemeClr val="accent1"/>
                </a:solidFill>
              </a:defRPr>
            </a:lvl1pPr>
            <a:lvl2pPr indent="-228600" lvl="1" marL="914400" algn="l">
              <a:lnSpc>
                <a:spcPct val="100000"/>
              </a:lnSpc>
              <a:spcBef>
                <a:spcPts val="800"/>
              </a:spcBef>
              <a:spcAft>
                <a:spcPts val="0"/>
              </a:spcAft>
              <a:buClr>
                <a:schemeClr val="accent1"/>
              </a:buClr>
              <a:buSzPts val="1100"/>
              <a:buFont typeface="Century Gothic"/>
              <a:buNone/>
              <a:defRPr sz="1100" cap="small">
                <a:solidFill>
                  <a:schemeClr val="accent1"/>
                </a:solidFill>
              </a:defRPr>
            </a:lvl2pPr>
            <a:lvl3pPr indent="-228600" lvl="2" marL="1371600" algn="l">
              <a:lnSpc>
                <a:spcPct val="100000"/>
              </a:lnSpc>
              <a:spcBef>
                <a:spcPts val="800"/>
              </a:spcBef>
              <a:spcAft>
                <a:spcPts val="0"/>
              </a:spcAft>
              <a:buClr>
                <a:schemeClr val="accent1"/>
              </a:buClr>
              <a:buSzPts val="1100"/>
              <a:buFont typeface="Century Gothic"/>
              <a:buNone/>
              <a:defRPr sz="1100" cap="small">
                <a:solidFill>
                  <a:schemeClr val="accent1"/>
                </a:solidFill>
              </a:defRPr>
            </a:lvl3pPr>
            <a:lvl4pPr indent="-228600" lvl="3" marL="1828800" algn="l">
              <a:lnSpc>
                <a:spcPct val="100000"/>
              </a:lnSpc>
              <a:spcBef>
                <a:spcPts val="800"/>
              </a:spcBef>
              <a:spcAft>
                <a:spcPts val="0"/>
              </a:spcAft>
              <a:buClr>
                <a:schemeClr val="accent1"/>
              </a:buClr>
              <a:buSzPts val="1100"/>
              <a:buFont typeface="Century Gothic"/>
              <a:buNone/>
              <a:defRPr sz="1100" cap="small">
                <a:solidFill>
                  <a:schemeClr val="accent1"/>
                </a:solidFill>
              </a:defRPr>
            </a:lvl4pPr>
            <a:lvl5pPr indent="-228600" lvl="4" marL="2286000" algn="l">
              <a:lnSpc>
                <a:spcPct val="100000"/>
              </a:lnSpc>
              <a:spcBef>
                <a:spcPts val="800"/>
              </a:spcBef>
              <a:spcAft>
                <a:spcPts val="0"/>
              </a:spcAft>
              <a:buClr>
                <a:schemeClr val="accent1"/>
              </a:buClr>
              <a:buSzPts val="1100"/>
              <a:buFont typeface="Century Gothic"/>
              <a:buNone/>
              <a:defRPr sz="1100" cap="small">
                <a:solidFill>
                  <a:schemeClr val="accent1"/>
                </a:solidFill>
              </a:defRPr>
            </a:lvl5pPr>
            <a:lvl6pPr indent="-298450" lvl="5" marL="2743200" algn="l">
              <a:lnSpc>
                <a:spcPct val="100000"/>
              </a:lnSpc>
              <a:spcBef>
                <a:spcPts val="800"/>
              </a:spcBef>
              <a:spcAft>
                <a:spcPts val="0"/>
              </a:spcAft>
              <a:buSzPts val="1100"/>
              <a:buChar char="►"/>
              <a:defRPr/>
            </a:lvl6pPr>
            <a:lvl7pPr indent="-298450" lvl="6" marL="3200400" algn="l">
              <a:lnSpc>
                <a:spcPct val="100000"/>
              </a:lnSpc>
              <a:spcBef>
                <a:spcPts val="800"/>
              </a:spcBef>
              <a:spcAft>
                <a:spcPts val="0"/>
              </a:spcAft>
              <a:buSzPts val="1100"/>
              <a:buChar char="►"/>
              <a:defRPr/>
            </a:lvl7pPr>
            <a:lvl8pPr indent="-298450" lvl="7" marL="3657600" algn="l">
              <a:lnSpc>
                <a:spcPct val="100000"/>
              </a:lnSpc>
              <a:spcBef>
                <a:spcPts val="800"/>
              </a:spcBef>
              <a:spcAft>
                <a:spcPts val="0"/>
              </a:spcAft>
              <a:buSzPts val="1100"/>
              <a:buChar char="►"/>
              <a:defRPr/>
            </a:lvl8pPr>
            <a:lvl9pPr indent="-298450" lvl="8" marL="4114800" algn="l">
              <a:lnSpc>
                <a:spcPct val="100000"/>
              </a:lnSpc>
              <a:spcBef>
                <a:spcPts val="800"/>
              </a:spcBef>
              <a:spcAft>
                <a:spcPts val="0"/>
              </a:spcAft>
              <a:buSzPts val="1100"/>
              <a:buChar char="►"/>
              <a:defRPr/>
            </a:lvl9pPr>
          </a:lstStyle>
          <a:p/>
        </p:txBody>
      </p:sp>
      <p:sp>
        <p:nvSpPr>
          <p:cNvPr id="174" name="Google Shape;174;p25"/>
          <p:cNvSpPr txBox="1"/>
          <p:nvPr>
            <p:ph idx="2" type="body"/>
          </p:nvPr>
        </p:nvSpPr>
        <p:spPr>
          <a:xfrm>
            <a:off x="866215" y="3262992"/>
            <a:ext cx="6619244" cy="1257301"/>
          </a:xfrm>
          <a:prstGeom prst="rect">
            <a:avLst/>
          </a:prstGeom>
          <a:noFill/>
          <a:ln>
            <a:noFill/>
          </a:ln>
        </p:spPr>
        <p:txBody>
          <a:bodyPr anchorCtr="0" anchor="ctr" bIns="34275" lIns="34275" spcFirstLastPara="1" rIns="34275" wrap="square" tIns="34275">
            <a:normAutofit/>
          </a:bodyPr>
          <a:lstStyle>
            <a:lvl1pPr indent="-298450" lvl="0" marL="457200" algn="l">
              <a:lnSpc>
                <a:spcPct val="100000"/>
              </a:lnSpc>
              <a:spcBef>
                <a:spcPts val="800"/>
              </a:spcBef>
              <a:spcAft>
                <a:spcPts val="0"/>
              </a:spcAft>
              <a:buSzPts val="1100"/>
              <a:buChar char="►"/>
              <a:defRPr/>
            </a:lvl1pPr>
            <a:lvl2pPr indent="-298450" lvl="1" marL="914400" algn="l">
              <a:lnSpc>
                <a:spcPct val="100000"/>
              </a:lnSpc>
              <a:spcBef>
                <a:spcPts val="800"/>
              </a:spcBef>
              <a:spcAft>
                <a:spcPts val="0"/>
              </a:spcAft>
              <a:buSzPts val="1100"/>
              <a:buChar char="►"/>
              <a:defRPr/>
            </a:lvl2pPr>
            <a:lvl3pPr indent="-298450" lvl="2" marL="1371600" algn="l">
              <a:lnSpc>
                <a:spcPct val="100000"/>
              </a:lnSpc>
              <a:spcBef>
                <a:spcPts val="800"/>
              </a:spcBef>
              <a:spcAft>
                <a:spcPts val="0"/>
              </a:spcAft>
              <a:buSzPts val="1100"/>
              <a:buChar char="►"/>
              <a:defRPr/>
            </a:lvl3pPr>
            <a:lvl4pPr indent="-298450" lvl="3" marL="1828800" algn="l">
              <a:lnSpc>
                <a:spcPct val="100000"/>
              </a:lnSpc>
              <a:spcBef>
                <a:spcPts val="800"/>
              </a:spcBef>
              <a:spcAft>
                <a:spcPts val="0"/>
              </a:spcAft>
              <a:buSzPts val="1100"/>
              <a:buChar char="►"/>
              <a:defRPr/>
            </a:lvl4pPr>
            <a:lvl5pPr indent="-298450" lvl="4" marL="2286000" algn="l">
              <a:lnSpc>
                <a:spcPct val="100000"/>
              </a:lnSpc>
              <a:spcBef>
                <a:spcPts val="800"/>
              </a:spcBef>
              <a:spcAft>
                <a:spcPts val="0"/>
              </a:spcAft>
              <a:buSzPts val="1100"/>
              <a:buChar char="►"/>
              <a:defRPr/>
            </a:lvl5pPr>
            <a:lvl6pPr indent="-298450" lvl="5" marL="2743200" algn="l">
              <a:lnSpc>
                <a:spcPct val="100000"/>
              </a:lnSpc>
              <a:spcBef>
                <a:spcPts val="800"/>
              </a:spcBef>
              <a:spcAft>
                <a:spcPts val="0"/>
              </a:spcAft>
              <a:buSzPts val="1100"/>
              <a:buChar char="►"/>
              <a:defRPr/>
            </a:lvl6pPr>
            <a:lvl7pPr indent="-298450" lvl="6" marL="3200400" algn="l">
              <a:lnSpc>
                <a:spcPct val="100000"/>
              </a:lnSpc>
              <a:spcBef>
                <a:spcPts val="800"/>
              </a:spcBef>
              <a:spcAft>
                <a:spcPts val="0"/>
              </a:spcAft>
              <a:buSzPts val="1100"/>
              <a:buChar char="►"/>
              <a:defRPr/>
            </a:lvl7pPr>
            <a:lvl8pPr indent="-298450" lvl="7" marL="3657600" algn="l">
              <a:lnSpc>
                <a:spcPct val="100000"/>
              </a:lnSpc>
              <a:spcBef>
                <a:spcPts val="800"/>
              </a:spcBef>
              <a:spcAft>
                <a:spcPts val="0"/>
              </a:spcAft>
              <a:buSzPts val="1100"/>
              <a:buChar char="►"/>
              <a:defRPr/>
            </a:lvl8pPr>
            <a:lvl9pPr indent="-298450" lvl="8" marL="4114800" algn="l">
              <a:lnSpc>
                <a:spcPct val="100000"/>
              </a:lnSpc>
              <a:spcBef>
                <a:spcPts val="800"/>
              </a:spcBef>
              <a:spcAft>
                <a:spcPts val="0"/>
              </a:spcAft>
              <a:buSzPts val="1100"/>
              <a:buChar char="►"/>
              <a:defRPr/>
            </a:lvl9pPr>
          </a:lstStyle>
          <a:p/>
        </p:txBody>
      </p:sp>
      <p:sp>
        <p:nvSpPr>
          <p:cNvPr id="175" name="Google Shape;175;p25"/>
          <p:cNvSpPr/>
          <p:nvPr/>
        </p:nvSpPr>
        <p:spPr>
          <a:xfrm>
            <a:off x="673721" y="728440"/>
            <a:ext cx="601435" cy="1364064"/>
          </a:xfrm>
          <a:prstGeom prst="rect">
            <a:avLst/>
          </a:prstGeom>
          <a:noFill/>
          <a:ln>
            <a:noFill/>
          </a:ln>
        </p:spPr>
        <p:txBody>
          <a:bodyPr anchorCtr="0" anchor="t" bIns="34275" lIns="34275" spcFirstLastPara="1" rIns="34275" wrap="square" tIns="34275">
            <a:noAutofit/>
          </a:bodyPr>
          <a:lstStyle/>
          <a:p>
            <a:pPr indent="0" lvl="0" marL="0" marR="0" rtl="0" algn="r">
              <a:lnSpc>
                <a:spcPct val="100000"/>
              </a:lnSpc>
              <a:spcBef>
                <a:spcPts val="0"/>
              </a:spcBef>
              <a:spcAft>
                <a:spcPts val="0"/>
              </a:spcAft>
              <a:buClr>
                <a:schemeClr val="accent1"/>
              </a:buClr>
              <a:buSzPts val="9200"/>
              <a:buFont typeface="Arial"/>
              <a:buNone/>
            </a:pPr>
            <a:r>
              <a:rPr b="0" i="0" lang="en" sz="9200" u="none" cap="none" strike="noStrike">
                <a:solidFill>
                  <a:schemeClr val="accent1"/>
                </a:solidFill>
                <a:latin typeface="Arial"/>
                <a:ea typeface="Arial"/>
                <a:cs typeface="Arial"/>
                <a:sym typeface="Arial"/>
              </a:rPr>
              <a:t>“</a:t>
            </a:r>
            <a:endParaRPr sz="1100"/>
          </a:p>
        </p:txBody>
      </p:sp>
      <p:sp>
        <p:nvSpPr>
          <p:cNvPr id="176" name="Google Shape;176;p25"/>
          <p:cNvSpPr/>
          <p:nvPr/>
        </p:nvSpPr>
        <p:spPr>
          <a:xfrm>
            <a:off x="6997867" y="1960339"/>
            <a:ext cx="601435" cy="1364065"/>
          </a:xfrm>
          <a:prstGeom prst="rect">
            <a:avLst/>
          </a:prstGeom>
          <a:noFill/>
          <a:ln>
            <a:noFill/>
          </a:ln>
        </p:spPr>
        <p:txBody>
          <a:bodyPr anchorCtr="0" anchor="t" bIns="34275" lIns="34275" spcFirstLastPara="1" rIns="34275" wrap="square" tIns="34275">
            <a:noAutofit/>
          </a:bodyPr>
          <a:lstStyle/>
          <a:p>
            <a:pPr indent="0" lvl="0" marL="0" marR="0" rtl="0" algn="r">
              <a:lnSpc>
                <a:spcPct val="100000"/>
              </a:lnSpc>
              <a:spcBef>
                <a:spcPts val="0"/>
              </a:spcBef>
              <a:spcAft>
                <a:spcPts val="0"/>
              </a:spcAft>
              <a:buClr>
                <a:schemeClr val="accent1"/>
              </a:buClr>
              <a:buSzPts val="9200"/>
              <a:buFont typeface="Arial"/>
              <a:buNone/>
            </a:pPr>
            <a:r>
              <a:rPr b="0" i="0" lang="en" sz="9200" u="none" cap="none" strike="noStrike">
                <a:solidFill>
                  <a:schemeClr val="accent1"/>
                </a:solidFill>
                <a:latin typeface="Arial"/>
                <a:ea typeface="Arial"/>
                <a:cs typeface="Arial"/>
                <a:sym typeface="Arial"/>
              </a:rPr>
              <a:t>”</a:t>
            </a:r>
            <a:endParaRPr sz="1100"/>
          </a:p>
        </p:txBody>
      </p:sp>
      <p:sp>
        <p:nvSpPr>
          <p:cNvPr id="177" name="Google Shape;177;p25"/>
          <p:cNvSpPr txBox="1"/>
          <p:nvPr>
            <p:ph idx="12" type="sldNum"/>
          </p:nvPr>
        </p:nvSpPr>
        <p:spPr>
          <a:xfrm>
            <a:off x="7891872" y="405132"/>
            <a:ext cx="373715" cy="392430"/>
          </a:xfrm>
          <a:prstGeom prst="rect">
            <a:avLst/>
          </a:prstGeom>
          <a:noFill/>
          <a:ln>
            <a:noFill/>
          </a:ln>
        </p:spPr>
        <p:txBody>
          <a:bodyPr anchorCtr="0" anchor="b" bIns="34275" lIns="34275" spcFirstLastPara="1" rIns="34275" wrap="square" tIns="34275">
            <a:spAutoFit/>
          </a:bodyPr>
          <a:lstStyle>
            <a:lvl1pPr indent="0" lvl="0" marL="0" algn="ctr">
              <a:lnSpc>
                <a:spcPct val="100000"/>
              </a:lnSpc>
              <a:spcBef>
                <a:spcPts val="0"/>
              </a:spcBef>
              <a:spcAft>
                <a:spcPts val="0"/>
              </a:spcAft>
              <a:buClr>
                <a:srgbClr val="FFFFFF"/>
              </a:buClr>
              <a:buSzPts val="2100"/>
              <a:buFont typeface="Century Gothic"/>
              <a:buNone/>
              <a:defRPr sz="2100">
                <a:solidFill>
                  <a:srgbClr val="FFFFFF"/>
                </a:solidFill>
              </a:defRPr>
            </a:lvl1pPr>
            <a:lvl2pPr indent="0" lvl="1" marL="0" algn="ctr">
              <a:lnSpc>
                <a:spcPct val="100000"/>
              </a:lnSpc>
              <a:spcBef>
                <a:spcPts val="0"/>
              </a:spcBef>
              <a:spcAft>
                <a:spcPts val="0"/>
              </a:spcAft>
              <a:buClr>
                <a:srgbClr val="FFFFFF"/>
              </a:buClr>
              <a:buSzPts val="2100"/>
              <a:buFont typeface="Century Gothic"/>
              <a:buNone/>
              <a:defRPr sz="2100">
                <a:solidFill>
                  <a:srgbClr val="FFFFFF"/>
                </a:solidFill>
              </a:defRPr>
            </a:lvl2pPr>
            <a:lvl3pPr indent="0" lvl="2" marL="0" algn="ctr">
              <a:lnSpc>
                <a:spcPct val="100000"/>
              </a:lnSpc>
              <a:spcBef>
                <a:spcPts val="0"/>
              </a:spcBef>
              <a:spcAft>
                <a:spcPts val="0"/>
              </a:spcAft>
              <a:buClr>
                <a:srgbClr val="FFFFFF"/>
              </a:buClr>
              <a:buSzPts val="2100"/>
              <a:buFont typeface="Century Gothic"/>
              <a:buNone/>
              <a:defRPr sz="2100">
                <a:solidFill>
                  <a:srgbClr val="FFFFFF"/>
                </a:solidFill>
              </a:defRPr>
            </a:lvl3pPr>
            <a:lvl4pPr indent="0" lvl="3" marL="0" algn="ctr">
              <a:lnSpc>
                <a:spcPct val="100000"/>
              </a:lnSpc>
              <a:spcBef>
                <a:spcPts val="0"/>
              </a:spcBef>
              <a:spcAft>
                <a:spcPts val="0"/>
              </a:spcAft>
              <a:buClr>
                <a:srgbClr val="FFFFFF"/>
              </a:buClr>
              <a:buSzPts val="2100"/>
              <a:buFont typeface="Century Gothic"/>
              <a:buNone/>
              <a:defRPr sz="2100">
                <a:solidFill>
                  <a:srgbClr val="FFFFFF"/>
                </a:solidFill>
              </a:defRPr>
            </a:lvl4pPr>
            <a:lvl5pPr indent="0" lvl="4" marL="0" algn="ctr">
              <a:lnSpc>
                <a:spcPct val="100000"/>
              </a:lnSpc>
              <a:spcBef>
                <a:spcPts val="0"/>
              </a:spcBef>
              <a:spcAft>
                <a:spcPts val="0"/>
              </a:spcAft>
              <a:buClr>
                <a:srgbClr val="FFFFFF"/>
              </a:buClr>
              <a:buSzPts val="2100"/>
              <a:buFont typeface="Century Gothic"/>
              <a:buNone/>
              <a:defRPr sz="2100">
                <a:solidFill>
                  <a:srgbClr val="FFFFFF"/>
                </a:solidFill>
              </a:defRPr>
            </a:lvl5pPr>
            <a:lvl6pPr indent="0" lvl="5" marL="0" algn="ctr">
              <a:lnSpc>
                <a:spcPct val="100000"/>
              </a:lnSpc>
              <a:spcBef>
                <a:spcPts val="0"/>
              </a:spcBef>
              <a:spcAft>
                <a:spcPts val="0"/>
              </a:spcAft>
              <a:buClr>
                <a:srgbClr val="FFFFFF"/>
              </a:buClr>
              <a:buSzPts val="2100"/>
              <a:buFont typeface="Century Gothic"/>
              <a:buNone/>
              <a:defRPr sz="2100">
                <a:solidFill>
                  <a:srgbClr val="FFFFFF"/>
                </a:solidFill>
              </a:defRPr>
            </a:lvl6pPr>
            <a:lvl7pPr indent="0" lvl="6" marL="0" algn="ctr">
              <a:lnSpc>
                <a:spcPct val="100000"/>
              </a:lnSpc>
              <a:spcBef>
                <a:spcPts val="0"/>
              </a:spcBef>
              <a:spcAft>
                <a:spcPts val="0"/>
              </a:spcAft>
              <a:buClr>
                <a:srgbClr val="FFFFFF"/>
              </a:buClr>
              <a:buSzPts val="2100"/>
              <a:buFont typeface="Century Gothic"/>
              <a:buNone/>
              <a:defRPr sz="2100">
                <a:solidFill>
                  <a:srgbClr val="FFFFFF"/>
                </a:solidFill>
              </a:defRPr>
            </a:lvl7pPr>
            <a:lvl8pPr indent="0" lvl="7" marL="0" algn="ctr">
              <a:lnSpc>
                <a:spcPct val="100000"/>
              </a:lnSpc>
              <a:spcBef>
                <a:spcPts val="0"/>
              </a:spcBef>
              <a:spcAft>
                <a:spcPts val="0"/>
              </a:spcAft>
              <a:buClr>
                <a:srgbClr val="FFFFFF"/>
              </a:buClr>
              <a:buSzPts val="2100"/>
              <a:buFont typeface="Century Gothic"/>
              <a:buNone/>
              <a:defRPr sz="2100">
                <a:solidFill>
                  <a:srgbClr val="FFFFFF"/>
                </a:solidFill>
              </a:defRPr>
            </a:lvl8pPr>
            <a:lvl9pPr indent="0" lvl="8" marL="0" algn="ctr">
              <a:lnSpc>
                <a:spcPct val="100000"/>
              </a:lnSpc>
              <a:spcBef>
                <a:spcPts val="0"/>
              </a:spcBef>
              <a:spcAft>
                <a:spcPts val="0"/>
              </a:spcAft>
              <a:buClr>
                <a:srgbClr val="FFFFFF"/>
              </a:buClr>
              <a:buSzPts val="2100"/>
              <a:buFont typeface="Century Gothic"/>
              <a:buNone/>
              <a:defRPr sz="2100">
                <a:solidFill>
                  <a:srgbClr val="FFFFFF"/>
                </a:solidFill>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me Card" showMasterSp="0">
  <p:cSld name="Name Card">
    <p:spTree>
      <p:nvGrpSpPr>
        <p:cNvPr id="178" name="Shape 178"/>
        <p:cNvGrpSpPr/>
        <p:nvPr/>
      </p:nvGrpSpPr>
      <p:grpSpPr>
        <a:xfrm>
          <a:off x="0" y="0"/>
          <a:ext cx="0" cy="0"/>
          <a:chOff x="0" y="0"/>
          <a:chExt cx="0" cy="0"/>
        </a:xfrm>
      </p:grpSpPr>
      <p:pic>
        <p:nvPicPr>
          <p:cNvPr id="179" name="Google Shape;179;p26"/>
          <p:cNvPicPr preferRelativeResize="0"/>
          <p:nvPr/>
        </p:nvPicPr>
        <p:blipFill rotWithShape="1">
          <a:blip r:embed="rId2">
            <a:alphaModFix/>
          </a:blip>
          <a:srcRect b="0" l="3613" r="0" t="0"/>
          <a:stretch/>
        </p:blipFill>
        <p:spPr>
          <a:xfrm>
            <a:off x="0" y="2002263"/>
            <a:ext cx="3027760" cy="3141237"/>
          </a:xfrm>
          <a:prstGeom prst="rect">
            <a:avLst/>
          </a:prstGeom>
          <a:noFill/>
          <a:ln>
            <a:noFill/>
          </a:ln>
        </p:spPr>
      </p:pic>
      <p:pic>
        <p:nvPicPr>
          <p:cNvPr id="180" name="Google Shape;180;p26"/>
          <p:cNvPicPr preferRelativeResize="0"/>
          <p:nvPr/>
        </p:nvPicPr>
        <p:blipFill rotWithShape="1">
          <a:blip r:embed="rId3">
            <a:alphaModFix/>
          </a:blip>
          <a:srcRect b="0" l="35640" r="0" t="0"/>
          <a:stretch/>
        </p:blipFill>
        <p:spPr>
          <a:xfrm>
            <a:off x="-1" y="2169260"/>
            <a:ext cx="1141810" cy="1774090"/>
          </a:xfrm>
          <a:prstGeom prst="rect">
            <a:avLst/>
          </a:prstGeom>
          <a:noFill/>
          <a:ln>
            <a:noFill/>
          </a:ln>
        </p:spPr>
      </p:pic>
      <p:sp>
        <p:nvSpPr>
          <p:cNvPr id="181" name="Google Shape;181;p26"/>
          <p:cNvSpPr/>
          <p:nvPr/>
        </p:nvSpPr>
        <p:spPr>
          <a:xfrm>
            <a:off x="6456758" y="1257300"/>
            <a:ext cx="2114551" cy="2114550"/>
          </a:xfrm>
          <a:prstGeom prst="ellipse">
            <a:avLst/>
          </a:prstGeom>
          <a:gradFill>
            <a:gsLst>
              <a:gs pos="0">
                <a:srgbClr val="7AC4F0">
                  <a:alpha val="6666"/>
                </a:srgbClr>
              </a:gs>
              <a:gs pos="36000">
                <a:srgbClr val="7AC4F0">
                  <a:alpha val="5882"/>
                </a:srgbClr>
              </a:gs>
              <a:gs pos="69000">
                <a:srgbClr val="7AC4F0">
                  <a:alpha val="0"/>
                </a:srgbClr>
              </a:gs>
              <a:gs pos="100000">
                <a:srgbClr val="7AC4F0">
                  <a:alpha val="0"/>
                </a:srgbClr>
              </a:gs>
            </a:gsLst>
            <a:path path="circle">
              <a:fillToRect b="100%" r="100%"/>
            </a:path>
            <a:tileRect l="-100%" t="-100%"/>
          </a:grad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FFFFFF"/>
              </a:buClr>
              <a:buSzPts val="1400"/>
              <a:buFont typeface="Century Gothic"/>
              <a:buNone/>
            </a:pPr>
            <a:r>
              <a:t/>
            </a:r>
            <a:endParaRPr b="0" i="0" sz="1400" u="none" cap="none" strike="noStrike">
              <a:solidFill>
                <a:srgbClr val="FFFFFF"/>
              </a:solidFill>
              <a:latin typeface="Century Gothic"/>
              <a:ea typeface="Century Gothic"/>
              <a:cs typeface="Century Gothic"/>
              <a:sym typeface="Century Gothic"/>
            </a:endParaRPr>
          </a:p>
        </p:txBody>
      </p:sp>
      <p:pic>
        <p:nvPicPr>
          <p:cNvPr id="182" name="Google Shape;182;p26"/>
          <p:cNvPicPr preferRelativeResize="0"/>
          <p:nvPr/>
        </p:nvPicPr>
        <p:blipFill rotWithShape="1">
          <a:blip r:embed="rId4">
            <a:alphaModFix/>
          </a:blip>
          <a:srcRect b="0" l="0" r="0" t="28812"/>
          <a:stretch/>
        </p:blipFill>
        <p:spPr>
          <a:xfrm>
            <a:off x="5999558" y="0"/>
            <a:ext cx="1202541" cy="856055"/>
          </a:xfrm>
          <a:prstGeom prst="rect">
            <a:avLst/>
          </a:prstGeom>
          <a:noFill/>
          <a:ln>
            <a:noFill/>
          </a:ln>
        </p:spPr>
      </p:pic>
      <p:pic>
        <p:nvPicPr>
          <p:cNvPr id="183" name="Google Shape;183;p26"/>
          <p:cNvPicPr preferRelativeResize="0"/>
          <p:nvPr/>
        </p:nvPicPr>
        <p:blipFill rotWithShape="1">
          <a:blip r:embed="rId5">
            <a:alphaModFix/>
          </a:blip>
          <a:srcRect b="23320" l="0" r="0" t="0"/>
          <a:stretch/>
        </p:blipFill>
        <p:spPr>
          <a:xfrm>
            <a:off x="6456758" y="4572000"/>
            <a:ext cx="745301" cy="571500"/>
          </a:xfrm>
          <a:prstGeom prst="rect">
            <a:avLst/>
          </a:prstGeom>
          <a:noFill/>
          <a:ln>
            <a:noFill/>
          </a:ln>
        </p:spPr>
      </p:pic>
      <p:sp>
        <p:nvSpPr>
          <p:cNvPr id="184" name="Google Shape;184;p26"/>
          <p:cNvSpPr/>
          <p:nvPr/>
        </p:nvSpPr>
        <p:spPr>
          <a:xfrm>
            <a:off x="7828358" y="0"/>
            <a:ext cx="514351" cy="857250"/>
          </a:xfrm>
          <a:prstGeom prst="rect">
            <a:avLst/>
          </a:prstGeom>
          <a:solidFill>
            <a:schemeClr val="accent1"/>
          </a:solidFill>
          <a:ln>
            <a:noFill/>
          </a:ln>
          <a:effectLst>
            <a:outerShdw blurRad="38100" rotWithShape="0" dir="5400000" dist="25400">
              <a:srgbClr val="000000">
                <a:alpha val="44705"/>
              </a:srgbClr>
            </a:outerShdw>
          </a:effectLst>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FFFFFF"/>
              </a:buClr>
              <a:buSzPts val="1400"/>
              <a:buFont typeface="Century Gothic"/>
              <a:buNone/>
            </a:pPr>
            <a:r>
              <a:t/>
            </a:r>
            <a:endParaRPr b="0" i="0" sz="1400" u="none" cap="none" strike="noStrike">
              <a:solidFill>
                <a:srgbClr val="FFFFFF"/>
              </a:solidFill>
              <a:latin typeface="Century Gothic"/>
              <a:ea typeface="Century Gothic"/>
              <a:cs typeface="Century Gothic"/>
              <a:sym typeface="Century Gothic"/>
            </a:endParaRPr>
          </a:p>
        </p:txBody>
      </p:sp>
      <p:sp>
        <p:nvSpPr>
          <p:cNvPr id="185" name="Google Shape;185;p26"/>
          <p:cNvSpPr txBox="1"/>
          <p:nvPr>
            <p:ph type="title"/>
          </p:nvPr>
        </p:nvSpPr>
        <p:spPr>
          <a:xfrm>
            <a:off x="866215" y="2343150"/>
            <a:ext cx="6619245" cy="1239886"/>
          </a:xfrm>
          <a:prstGeom prst="rect">
            <a:avLst/>
          </a:prstGeom>
          <a:noFill/>
          <a:ln>
            <a:noFill/>
          </a:ln>
        </p:spPr>
        <p:txBody>
          <a:bodyPr anchorCtr="0" anchor="b" bIns="34275" lIns="34275" spcFirstLastPara="1" rIns="34275" wrap="square" tIns="34275">
            <a:normAutofit/>
          </a:bodyPr>
          <a:lstStyle>
            <a:lvl1pPr lvl="0" algn="l">
              <a:lnSpc>
                <a:spcPct val="100000"/>
              </a:lnSpc>
              <a:spcBef>
                <a:spcPts val="0"/>
              </a:spcBef>
              <a:spcAft>
                <a:spcPts val="0"/>
              </a:spcAft>
              <a:buClr>
                <a:srgbClr val="EBEBEB"/>
              </a:buClr>
              <a:buSzPts val="3000"/>
              <a:buFont typeface="Century Gothic"/>
              <a:buNone/>
              <a:defRPr sz="3000"/>
            </a:lvl1pPr>
            <a:lvl2pPr lvl="1" algn="l">
              <a:lnSpc>
                <a:spcPct val="100000"/>
              </a:lnSpc>
              <a:spcBef>
                <a:spcPts val="0"/>
              </a:spcBef>
              <a:spcAft>
                <a:spcPts val="0"/>
              </a:spcAft>
              <a:buClr>
                <a:srgbClr val="EBEBEB"/>
              </a:buClr>
              <a:buSzPts val="1400"/>
              <a:buNone/>
              <a:defRPr/>
            </a:lvl2pPr>
            <a:lvl3pPr lvl="2" algn="l">
              <a:lnSpc>
                <a:spcPct val="100000"/>
              </a:lnSpc>
              <a:spcBef>
                <a:spcPts val="0"/>
              </a:spcBef>
              <a:spcAft>
                <a:spcPts val="0"/>
              </a:spcAft>
              <a:buClr>
                <a:srgbClr val="EBEBEB"/>
              </a:buClr>
              <a:buSzPts val="1400"/>
              <a:buNone/>
              <a:defRPr/>
            </a:lvl3pPr>
            <a:lvl4pPr lvl="3" algn="l">
              <a:lnSpc>
                <a:spcPct val="100000"/>
              </a:lnSpc>
              <a:spcBef>
                <a:spcPts val="0"/>
              </a:spcBef>
              <a:spcAft>
                <a:spcPts val="0"/>
              </a:spcAft>
              <a:buClr>
                <a:srgbClr val="EBEBEB"/>
              </a:buClr>
              <a:buSzPts val="1400"/>
              <a:buNone/>
              <a:defRPr/>
            </a:lvl4pPr>
            <a:lvl5pPr lvl="4" algn="l">
              <a:lnSpc>
                <a:spcPct val="100000"/>
              </a:lnSpc>
              <a:spcBef>
                <a:spcPts val="0"/>
              </a:spcBef>
              <a:spcAft>
                <a:spcPts val="0"/>
              </a:spcAft>
              <a:buClr>
                <a:srgbClr val="EBEBEB"/>
              </a:buClr>
              <a:buSzPts val="1400"/>
              <a:buNone/>
              <a:defRPr/>
            </a:lvl5pPr>
            <a:lvl6pPr lvl="5" algn="l">
              <a:lnSpc>
                <a:spcPct val="100000"/>
              </a:lnSpc>
              <a:spcBef>
                <a:spcPts val="0"/>
              </a:spcBef>
              <a:spcAft>
                <a:spcPts val="0"/>
              </a:spcAft>
              <a:buClr>
                <a:srgbClr val="EBEBEB"/>
              </a:buClr>
              <a:buSzPts val="1400"/>
              <a:buNone/>
              <a:defRPr/>
            </a:lvl6pPr>
            <a:lvl7pPr lvl="6" algn="l">
              <a:lnSpc>
                <a:spcPct val="100000"/>
              </a:lnSpc>
              <a:spcBef>
                <a:spcPts val="0"/>
              </a:spcBef>
              <a:spcAft>
                <a:spcPts val="0"/>
              </a:spcAft>
              <a:buClr>
                <a:srgbClr val="EBEBEB"/>
              </a:buClr>
              <a:buSzPts val="1400"/>
              <a:buNone/>
              <a:defRPr/>
            </a:lvl7pPr>
            <a:lvl8pPr lvl="7" algn="l">
              <a:lnSpc>
                <a:spcPct val="100000"/>
              </a:lnSpc>
              <a:spcBef>
                <a:spcPts val="0"/>
              </a:spcBef>
              <a:spcAft>
                <a:spcPts val="0"/>
              </a:spcAft>
              <a:buClr>
                <a:srgbClr val="EBEBEB"/>
              </a:buClr>
              <a:buSzPts val="1400"/>
              <a:buNone/>
              <a:defRPr/>
            </a:lvl8pPr>
            <a:lvl9pPr lvl="8" algn="l">
              <a:lnSpc>
                <a:spcPct val="100000"/>
              </a:lnSpc>
              <a:spcBef>
                <a:spcPts val="0"/>
              </a:spcBef>
              <a:spcAft>
                <a:spcPts val="0"/>
              </a:spcAft>
              <a:buClr>
                <a:srgbClr val="EBEBEB"/>
              </a:buClr>
              <a:buSzPts val="1400"/>
              <a:buNone/>
              <a:defRPr/>
            </a:lvl9pPr>
          </a:lstStyle>
          <a:p/>
        </p:txBody>
      </p:sp>
      <p:sp>
        <p:nvSpPr>
          <p:cNvPr id="186" name="Google Shape;186;p26"/>
          <p:cNvSpPr txBox="1"/>
          <p:nvPr>
            <p:ph idx="1" type="body"/>
          </p:nvPr>
        </p:nvSpPr>
        <p:spPr>
          <a:xfrm>
            <a:off x="866215" y="3583035"/>
            <a:ext cx="6619244" cy="645301"/>
          </a:xfrm>
          <a:prstGeom prst="rect">
            <a:avLst/>
          </a:prstGeom>
          <a:noFill/>
          <a:ln>
            <a:noFill/>
          </a:ln>
        </p:spPr>
        <p:txBody>
          <a:bodyPr anchorCtr="0" anchor="t" bIns="34275" lIns="34275" spcFirstLastPara="1" rIns="34275" wrap="square" tIns="34275">
            <a:normAutofit/>
          </a:bodyPr>
          <a:lstStyle>
            <a:lvl1pPr indent="-228600" lvl="0" marL="457200" algn="l">
              <a:lnSpc>
                <a:spcPct val="100000"/>
              </a:lnSpc>
              <a:spcBef>
                <a:spcPts val="800"/>
              </a:spcBef>
              <a:spcAft>
                <a:spcPts val="0"/>
              </a:spcAft>
              <a:buClr>
                <a:schemeClr val="accent1"/>
              </a:buClr>
              <a:buSzPts val="1500"/>
              <a:buFont typeface="Century Gothic"/>
              <a:buNone/>
              <a:defRPr>
                <a:solidFill>
                  <a:schemeClr val="accent1"/>
                </a:solidFill>
              </a:defRPr>
            </a:lvl1pPr>
            <a:lvl2pPr indent="-228600" lvl="1" marL="914400" algn="l">
              <a:lnSpc>
                <a:spcPct val="100000"/>
              </a:lnSpc>
              <a:spcBef>
                <a:spcPts val="800"/>
              </a:spcBef>
              <a:spcAft>
                <a:spcPts val="0"/>
              </a:spcAft>
              <a:buClr>
                <a:schemeClr val="accent1"/>
              </a:buClr>
              <a:buSzPts val="1500"/>
              <a:buFont typeface="Century Gothic"/>
              <a:buNone/>
              <a:defRPr>
                <a:solidFill>
                  <a:schemeClr val="accent1"/>
                </a:solidFill>
              </a:defRPr>
            </a:lvl2pPr>
            <a:lvl3pPr indent="-228600" lvl="2" marL="1371600" algn="l">
              <a:lnSpc>
                <a:spcPct val="100000"/>
              </a:lnSpc>
              <a:spcBef>
                <a:spcPts val="800"/>
              </a:spcBef>
              <a:spcAft>
                <a:spcPts val="0"/>
              </a:spcAft>
              <a:buClr>
                <a:schemeClr val="accent1"/>
              </a:buClr>
              <a:buSzPts val="1500"/>
              <a:buFont typeface="Century Gothic"/>
              <a:buNone/>
              <a:defRPr>
                <a:solidFill>
                  <a:schemeClr val="accent1"/>
                </a:solidFill>
              </a:defRPr>
            </a:lvl3pPr>
            <a:lvl4pPr indent="-228600" lvl="3" marL="1828800" algn="l">
              <a:lnSpc>
                <a:spcPct val="100000"/>
              </a:lnSpc>
              <a:spcBef>
                <a:spcPts val="800"/>
              </a:spcBef>
              <a:spcAft>
                <a:spcPts val="0"/>
              </a:spcAft>
              <a:buClr>
                <a:schemeClr val="accent1"/>
              </a:buClr>
              <a:buSzPts val="1500"/>
              <a:buFont typeface="Century Gothic"/>
              <a:buNone/>
              <a:defRPr>
                <a:solidFill>
                  <a:schemeClr val="accent1"/>
                </a:solidFill>
              </a:defRPr>
            </a:lvl4pPr>
            <a:lvl5pPr indent="-228600" lvl="4" marL="2286000" algn="l">
              <a:lnSpc>
                <a:spcPct val="100000"/>
              </a:lnSpc>
              <a:spcBef>
                <a:spcPts val="800"/>
              </a:spcBef>
              <a:spcAft>
                <a:spcPts val="0"/>
              </a:spcAft>
              <a:buClr>
                <a:schemeClr val="accent1"/>
              </a:buClr>
              <a:buSzPts val="1500"/>
              <a:buFont typeface="Century Gothic"/>
              <a:buNone/>
              <a:defRPr>
                <a:solidFill>
                  <a:schemeClr val="accent1"/>
                </a:solidFill>
              </a:defRPr>
            </a:lvl5pPr>
            <a:lvl6pPr indent="-298450" lvl="5" marL="2743200" algn="l">
              <a:lnSpc>
                <a:spcPct val="100000"/>
              </a:lnSpc>
              <a:spcBef>
                <a:spcPts val="800"/>
              </a:spcBef>
              <a:spcAft>
                <a:spcPts val="0"/>
              </a:spcAft>
              <a:buSzPts val="1100"/>
              <a:buChar char="►"/>
              <a:defRPr/>
            </a:lvl6pPr>
            <a:lvl7pPr indent="-298450" lvl="6" marL="3200400" algn="l">
              <a:lnSpc>
                <a:spcPct val="100000"/>
              </a:lnSpc>
              <a:spcBef>
                <a:spcPts val="800"/>
              </a:spcBef>
              <a:spcAft>
                <a:spcPts val="0"/>
              </a:spcAft>
              <a:buSzPts val="1100"/>
              <a:buChar char="►"/>
              <a:defRPr/>
            </a:lvl7pPr>
            <a:lvl8pPr indent="-298450" lvl="7" marL="3657600" algn="l">
              <a:lnSpc>
                <a:spcPct val="100000"/>
              </a:lnSpc>
              <a:spcBef>
                <a:spcPts val="800"/>
              </a:spcBef>
              <a:spcAft>
                <a:spcPts val="0"/>
              </a:spcAft>
              <a:buSzPts val="1100"/>
              <a:buChar char="►"/>
              <a:defRPr/>
            </a:lvl8pPr>
            <a:lvl9pPr indent="-298450" lvl="8" marL="4114800" algn="l">
              <a:lnSpc>
                <a:spcPct val="100000"/>
              </a:lnSpc>
              <a:spcBef>
                <a:spcPts val="800"/>
              </a:spcBef>
              <a:spcAft>
                <a:spcPts val="0"/>
              </a:spcAft>
              <a:buSzPts val="1100"/>
              <a:buChar char="►"/>
              <a:defRPr/>
            </a:lvl9pPr>
          </a:lstStyle>
          <a:p/>
        </p:txBody>
      </p:sp>
      <p:sp>
        <p:nvSpPr>
          <p:cNvPr id="187" name="Google Shape;187;p26"/>
          <p:cNvSpPr txBox="1"/>
          <p:nvPr>
            <p:ph idx="12" type="sldNum"/>
          </p:nvPr>
        </p:nvSpPr>
        <p:spPr>
          <a:xfrm>
            <a:off x="7891872" y="405132"/>
            <a:ext cx="373715" cy="392430"/>
          </a:xfrm>
          <a:prstGeom prst="rect">
            <a:avLst/>
          </a:prstGeom>
          <a:noFill/>
          <a:ln>
            <a:noFill/>
          </a:ln>
        </p:spPr>
        <p:txBody>
          <a:bodyPr anchorCtr="0" anchor="b" bIns="34275" lIns="34275" spcFirstLastPara="1" rIns="34275" wrap="square" tIns="34275">
            <a:spAutoFit/>
          </a:bodyPr>
          <a:lstStyle>
            <a:lvl1pPr indent="0" lvl="0" marL="0" algn="ctr">
              <a:lnSpc>
                <a:spcPct val="100000"/>
              </a:lnSpc>
              <a:spcBef>
                <a:spcPts val="0"/>
              </a:spcBef>
              <a:spcAft>
                <a:spcPts val="0"/>
              </a:spcAft>
              <a:buClr>
                <a:srgbClr val="FFFFFF"/>
              </a:buClr>
              <a:buSzPts val="2100"/>
              <a:buFont typeface="Century Gothic"/>
              <a:buNone/>
              <a:defRPr sz="2100">
                <a:solidFill>
                  <a:srgbClr val="FFFFFF"/>
                </a:solidFill>
              </a:defRPr>
            </a:lvl1pPr>
            <a:lvl2pPr indent="0" lvl="1" marL="0" algn="ctr">
              <a:lnSpc>
                <a:spcPct val="100000"/>
              </a:lnSpc>
              <a:spcBef>
                <a:spcPts val="0"/>
              </a:spcBef>
              <a:spcAft>
                <a:spcPts val="0"/>
              </a:spcAft>
              <a:buClr>
                <a:srgbClr val="FFFFFF"/>
              </a:buClr>
              <a:buSzPts val="2100"/>
              <a:buFont typeface="Century Gothic"/>
              <a:buNone/>
              <a:defRPr sz="2100">
                <a:solidFill>
                  <a:srgbClr val="FFFFFF"/>
                </a:solidFill>
              </a:defRPr>
            </a:lvl2pPr>
            <a:lvl3pPr indent="0" lvl="2" marL="0" algn="ctr">
              <a:lnSpc>
                <a:spcPct val="100000"/>
              </a:lnSpc>
              <a:spcBef>
                <a:spcPts val="0"/>
              </a:spcBef>
              <a:spcAft>
                <a:spcPts val="0"/>
              </a:spcAft>
              <a:buClr>
                <a:srgbClr val="FFFFFF"/>
              </a:buClr>
              <a:buSzPts val="2100"/>
              <a:buFont typeface="Century Gothic"/>
              <a:buNone/>
              <a:defRPr sz="2100">
                <a:solidFill>
                  <a:srgbClr val="FFFFFF"/>
                </a:solidFill>
              </a:defRPr>
            </a:lvl3pPr>
            <a:lvl4pPr indent="0" lvl="3" marL="0" algn="ctr">
              <a:lnSpc>
                <a:spcPct val="100000"/>
              </a:lnSpc>
              <a:spcBef>
                <a:spcPts val="0"/>
              </a:spcBef>
              <a:spcAft>
                <a:spcPts val="0"/>
              </a:spcAft>
              <a:buClr>
                <a:srgbClr val="FFFFFF"/>
              </a:buClr>
              <a:buSzPts val="2100"/>
              <a:buFont typeface="Century Gothic"/>
              <a:buNone/>
              <a:defRPr sz="2100">
                <a:solidFill>
                  <a:srgbClr val="FFFFFF"/>
                </a:solidFill>
              </a:defRPr>
            </a:lvl4pPr>
            <a:lvl5pPr indent="0" lvl="4" marL="0" algn="ctr">
              <a:lnSpc>
                <a:spcPct val="100000"/>
              </a:lnSpc>
              <a:spcBef>
                <a:spcPts val="0"/>
              </a:spcBef>
              <a:spcAft>
                <a:spcPts val="0"/>
              </a:spcAft>
              <a:buClr>
                <a:srgbClr val="FFFFFF"/>
              </a:buClr>
              <a:buSzPts val="2100"/>
              <a:buFont typeface="Century Gothic"/>
              <a:buNone/>
              <a:defRPr sz="2100">
                <a:solidFill>
                  <a:srgbClr val="FFFFFF"/>
                </a:solidFill>
              </a:defRPr>
            </a:lvl5pPr>
            <a:lvl6pPr indent="0" lvl="5" marL="0" algn="ctr">
              <a:lnSpc>
                <a:spcPct val="100000"/>
              </a:lnSpc>
              <a:spcBef>
                <a:spcPts val="0"/>
              </a:spcBef>
              <a:spcAft>
                <a:spcPts val="0"/>
              </a:spcAft>
              <a:buClr>
                <a:srgbClr val="FFFFFF"/>
              </a:buClr>
              <a:buSzPts val="2100"/>
              <a:buFont typeface="Century Gothic"/>
              <a:buNone/>
              <a:defRPr sz="2100">
                <a:solidFill>
                  <a:srgbClr val="FFFFFF"/>
                </a:solidFill>
              </a:defRPr>
            </a:lvl6pPr>
            <a:lvl7pPr indent="0" lvl="6" marL="0" algn="ctr">
              <a:lnSpc>
                <a:spcPct val="100000"/>
              </a:lnSpc>
              <a:spcBef>
                <a:spcPts val="0"/>
              </a:spcBef>
              <a:spcAft>
                <a:spcPts val="0"/>
              </a:spcAft>
              <a:buClr>
                <a:srgbClr val="FFFFFF"/>
              </a:buClr>
              <a:buSzPts val="2100"/>
              <a:buFont typeface="Century Gothic"/>
              <a:buNone/>
              <a:defRPr sz="2100">
                <a:solidFill>
                  <a:srgbClr val="FFFFFF"/>
                </a:solidFill>
              </a:defRPr>
            </a:lvl7pPr>
            <a:lvl8pPr indent="0" lvl="7" marL="0" algn="ctr">
              <a:lnSpc>
                <a:spcPct val="100000"/>
              </a:lnSpc>
              <a:spcBef>
                <a:spcPts val="0"/>
              </a:spcBef>
              <a:spcAft>
                <a:spcPts val="0"/>
              </a:spcAft>
              <a:buClr>
                <a:srgbClr val="FFFFFF"/>
              </a:buClr>
              <a:buSzPts val="2100"/>
              <a:buFont typeface="Century Gothic"/>
              <a:buNone/>
              <a:defRPr sz="2100">
                <a:solidFill>
                  <a:srgbClr val="FFFFFF"/>
                </a:solidFill>
              </a:defRPr>
            </a:lvl8pPr>
            <a:lvl9pPr indent="0" lvl="8" marL="0" algn="ctr">
              <a:lnSpc>
                <a:spcPct val="100000"/>
              </a:lnSpc>
              <a:spcBef>
                <a:spcPts val="0"/>
              </a:spcBef>
              <a:spcAft>
                <a:spcPts val="0"/>
              </a:spcAft>
              <a:buClr>
                <a:srgbClr val="FFFFFF"/>
              </a:buClr>
              <a:buSzPts val="2100"/>
              <a:buFont typeface="Century Gothic"/>
              <a:buNone/>
              <a:defRPr sz="2100">
                <a:solidFill>
                  <a:srgbClr val="FFFFFF"/>
                </a:solidFill>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Column" showMasterSp="0">
  <p:cSld name="3 Column">
    <p:spTree>
      <p:nvGrpSpPr>
        <p:cNvPr id="188" name="Shape 188"/>
        <p:cNvGrpSpPr/>
        <p:nvPr/>
      </p:nvGrpSpPr>
      <p:grpSpPr>
        <a:xfrm>
          <a:off x="0" y="0"/>
          <a:ext cx="0" cy="0"/>
          <a:chOff x="0" y="0"/>
          <a:chExt cx="0" cy="0"/>
        </a:xfrm>
      </p:grpSpPr>
      <p:pic>
        <p:nvPicPr>
          <p:cNvPr id="189" name="Google Shape;189;p27"/>
          <p:cNvPicPr preferRelativeResize="0"/>
          <p:nvPr/>
        </p:nvPicPr>
        <p:blipFill rotWithShape="1">
          <a:blip r:embed="rId2">
            <a:alphaModFix/>
          </a:blip>
          <a:srcRect b="0" l="3613" r="0" t="0"/>
          <a:stretch/>
        </p:blipFill>
        <p:spPr>
          <a:xfrm>
            <a:off x="0" y="2002263"/>
            <a:ext cx="3027760" cy="3141237"/>
          </a:xfrm>
          <a:prstGeom prst="rect">
            <a:avLst/>
          </a:prstGeom>
          <a:noFill/>
          <a:ln>
            <a:noFill/>
          </a:ln>
        </p:spPr>
      </p:pic>
      <p:pic>
        <p:nvPicPr>
          <p:cNvPr id="190" name="Google Shape;190;p27"/>
          <p:cNvPicPr preferRelativeResize="0"/>
          <p:nvPr/>
        </p:nvPicPr>
        <p:blipFill rotWithShape="1">
          <a:blip r:embed="rId3">
            <a:alphaModFix/>
          </a:blip>
          <a:srcRect b="0" l="35640" r="0" t="0"/>
          <a:stretch/>
        </p:blipFill>
        <p:spPr>
          <a:xfrm>
            <a:off x="-1" y="2169260"/>
            <a:ext cx="1141810" cy="1774090"/>
          </a:xfrm>
          <a:prstGeom prst="rect">
            <a:avLst/>
          </a:prstGeom>
          <a:noFill/>
          <a:ln>
            <a:noFill/>
          </a:ln>
        </p:spPr>
      </p:pic>
      <p:sp>
        <p:nvSpPr>
          <p:cNvPr id="191" name="Google Shape;191;p27"/>
          <p:cNvSpPr/>
          <p:nvPr/>
        </p:nvSpPr>
        <p:spPr>
          <a:xfrm>
            <a:off x="6456758" y="1257300"/>
            <a:ext cx="2114551" cy="2114550"/>
          </a:xfrm>
          <a:prstGeom prst="ellipse">
            <a:avLst/>
          </a:prstGeom>
          <a:gradFill>
            <a:gsLst>
              <a:gs pos="0">
                <a:srgbClr val="7AC4F0">
                  <a:alpha val="6666"/>
                </a:srgbClr>
              </a:gs>
              <a:gs pos="36000">
                <a:srgbClr val="7AC4F0">
                  <a:alpha val="5882"/>
                </a:srgbClr>
              </a:gs>
              <a:gs pos="69000">
                <a:srgbClr val="7AC4F0">
                  <a:alpha val="0"/>
                </a:srgbClr>
              </a:gs>
              <a:gs pos="100000">
                <a:srgbClr val="7AC4F0">
                  <a:alpha val="0"/>
                </a:srgbClr>
              </a:gs>
            </a:gsLst>
            <a:path path="circle">
              <a:fillToRect b="100%" r="100%"/>
            </a:path>
            <a:tileRect l="-100%" t="-100%"/>
          </a:grad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FFFFFF"/>
              </a:buClr>
              <a:buSzPts val="1400"/>
              <a:buFont typeface="Century Gothic"/>
              <a:buNone/>
            </a:pPr>
            <a:r>
              <a:t/>
            </a:r>
            <a:endParaRPr b="0" i="0" sz="1400" u="none" cap="none" strike="noStrike">
              <a:solidFill>
                <a:srgbClr val="FFFFFF"/>
              </a:solidFill>
              <a:latin typeface="Century Gothic"/>
              <a:ea typeface="Century Gothic"/>
              <a:cs typeface="Century Gothic"/>
              <a:sym typeface="Century Gothic"/>
            </a:endParaRPr>
          </a:p>
        </p:txBody>
      </p:sp>
      <p:pic>
        <p:nvPicPr>
          <p:cNvPr id="192" name="Google Shape;192;p27"/>
          <p:cNvPicPr preferRelativeResize="0"/>
          <p:nvPr/>
        </p:nvPicPr>
        <p:blipFill rotWithShape="1">
          <a:blip r:embed="rId4">
            <a:alphaModFix/>
          </a:blip>
          <a:srcRect b="0" l="0" r="0" t="28812"/>
          <a:stretch/>
        </p:blipFill>
        <p:spPr>
          <a:xfrm>
            <a:off x="5999558" y="0"/>
            <a:ext cx="1202541" cy="856055"/>
          </a:xfrm>
          <a:prstGeom prst="rect">
            <a:avLst/>
          </a:prstGeom>
          <a:noFill/>
          <a:ln>
            <a:noFill/>
          </a:ln>
        </p:spPr>
      </p:pic>
      <p:pic>
        <p:nvPicPr>
          <p:cNvPr id="193" name="Google Shape;193;p27"/>
          <p:cNvPicPr preferRelativeResize="0"/>
          <p:nvPr/>
        </p:nvPicPr>
        <p:blipFill rotWithShape="1">
          <a:blip r:embed="rId5">
            <a:alphaModFix/>
          </a:blip>
          <a:srcRect b="23320" l="0" r="0" t="0"/>
          <a:stretch/>
        </p:blipFill>
        <p:spPr>
          <a:xfrm>
            <a:off x="6456758" y="4572000"/>
            <a:ext cx="745301" cy="571500"/>
          </a:xfrm>
          <a:prstGeom prst="rect">
            <a:avLst/>
          </a:prstGeom>
          <a:noFill/>
          <a:ln>
            <a:noFill/>
          </a:ln>
        </p:spPr>
      </p:pic>
      <p:sp>
        <p:nvSpPr>
          <p:cNvPr id="194" name="Google Shape;194;p27"/>
          <p:cNvSpPr/>
          <p:nvPr/>
        </p:nvSpPr>
        <p:spPr>
          <a:xfrm>
            <a:off x="7828358" y="0"/>
            <a:ext cx="514351" cy="857250"/>
          </a:xfrm>
          <a:prstGeom prst="rect">
            <a:avLst/>
          </a:prstGeom>
          <a:solidFill>
            <a:schemeClr val="accent1"/>
          </a:solidFill>
          <a:ln>
            <a:noFill/>
          </a:ln>
          <a:effectLst>
            <a:outerShdw blurRad="38100" rotWithShape="0" dir="5400000" dist="25400">
              <a:srgbClr val="000000">
                <a:alpha val="44705"/>
              </a:srgbClr>
            </a:outerShdw>
          </a:effectLst>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FFFFFF"/>
              </a:buClr>
              <a:buSzPts val="1400"/>
              <a:buFont typeface="Century Gothic"/>
              <a:buNone/>
            </a:pPr>
            <a:r>
              <a:t/>
            </a:r>
            <a:endParaRPr b="0" i="0" sz="1400" u="none" cap="none" strike="noStrike">
              <a:solidFill>
                <a:srgbClr val="FFFFFF"/>
              </a:solidFill>
              <a:latin typeface="Century Gothic"/>
              <a:ea typeface="Century Gothic"/>
              <a:cs typeface="Century Gothic"/>
              <a:sym typeface="Century Gothic"/>
            </a:endParaRPr>
          </a:p>
        </p:txBody>
      </p:sp>
      <p:sp>
        <p:nvSpPr>
          <p:cNvPr id="195" name="Google Shape;195;p27"/>
          <p:cNvSpPr txBox="1"/>
          <p:nvPr>
            <p:ph type="title"/>
          </p:nvPr>
        </p:nvSpPr>
        <p:spPr>
          <a:xfrm>
            <a:off x="484583" y="339539"/>
            <a:ext cx="7053543" cy="1050398"/>
          </a:xfrm>
          <a:prstGeom prst="rect">
            <a:avLst/>
          </a:prstGeom>
          <a:noFill/>
          <a:ln>
            <a:noFill/>
          </a:ln>
        </p:spPr>
        <p:txBody>
          <a:bodyPr anchorCtr="0" anchor="t" bIns="34275" lIns="34275" spcFirstLastPara="1" rIns="34275" wrap="square" tIns="34275">
            <a:normAutofit/>
          </a:bodyPr>
          <a:lstStyle>
            <a:lvl1pPr lvl="0" algn="l">
              <a:lnSpc>
                <a:spcPct val="100000"/>
              </a:lnSpc>
              <a:spcBef>
                <a:spcPts val="0"/>
              </a:spcBef>
              <a:spcAft>
                <a:spcPts val="0"/>
              </a:spcAft>
              <a:buClr>
                <a:srgbClr val="EBEBEB"/>
              </a:buClr>
              <a:buSzPts val="1400"/>
              <a:buNone/>
              <a:defRPr/>
            </a:lvl1pPr>
            <a:lvl2pPr lvl="1" algn="l">
              <a:lnSpc>
                <a:spcPct val="100000"/>
              </a:lnSpc>
              <a:spcBef>
                <a:spcPts val="0"/>
              </a:spcBef>
              <a:spcAft>
                <a:spcPts val="0"/>
              </a:spcAft>
              <a:buClr>
                <a:srgbClr val="EBEBEB"/>
              </a:buClr>
              <a:buSzPts val="1400"/>
              <a:buNone/>
              <a:defRPr/>
            </a:lvl2pPr>
            <a:lvl3pPr lvl="2" algn="l">
              <a:lnSpc>
                <a:spcPct val="100000"/>
              </a:lnSpc>
              <a:spcBef>
                <a:spcPts val="0"/>
              </a:spcBef>
              <a:spcAft>
                <a:spcPts val="0"/>
              </a:spcAft>
              <a:buClr>
                <a:srgbClr val="EBEBEB"/>
              </a:buClr>
              <a:buSzPts val="1400"/>
              <a:buNone/>
              <a:defRPr/>
            </a:lvl3pPr>
            <a:lvl4pPr lvl="3" algn="l">
              <a:lnSpc>
                <a:spcPct val="100000"/>
              </a:lnSpc>
              <a:spcBef>
                <a:spcPts val="0"/>
              </a:spcBef>
              <a:spcAft>
                <a:spcPts val="0"/>
              </a:spcAft>
              <a:buClr>
                <a:srgbClr val="EBEBEB"/>
              </a:buClr>
              <a:buSzPts val="1400"/>
              <a:buNone/>
              <a:defRPr/>
            </a:lvl4pPr>
            <a:lvl5pPr lvl="4" algn="l">
              <a:lnSpc>
                <a:spcPct val="100000"/>
              </a:lnSpc>
              <a:spcBef>
                <a:spcPts val="0"/>
              </a:spcBef>
              <a:spcAft>
                <a:spcPts val="0"/>
              </a:spcAft>
              <a:buClr>
                <a:srgbClr val="EBEBEB"/>
              </a:buClr>
              <a:buSzPts val="1400"/>
              <a:buNone/>
              <a:defRPr/>
            </a:lvl5pPr>
            <a:lvl6pPr lvl="5" algn="l">
              <a:lnSpc>
                <a:spcPct val="100000"/>
              </a:lnSpc>
              <a:spcBef>
                <a:spcPts val="0"/>
              </a:spcBef>
              <a:spcAft>
                <a:spcPts val="0"/>
              </a:spcAft>
              <a:buClr>
                <a:srgbClr val="EBEBEB"/>
              </a:buClr>
              <a:buSzPts val="1400"/>
              <a:buNone/>
              <a:defRPr/>
            </a:lvl6pPr>
            <a:lvl7pPr lvl="6" algn="l">
              <a:lnSpc>
                <a:spcPct val="100000"/>
              </a:lnSpc>
              <a:spcBef>
                <a:spcPts val="0"/>
              </a:spcBef>
              <a:spcAft>
                <a:spcPts val="0"/>
              </a:spcAft>
              <a:buClr>
                <a:srgbClr val="EBEBEB"/>
              </a:buClr>
              <a:buSzPts val="1400"/>
              <a:buNone/>
              <a:defRPr/>
            </a:lvl7pPr>
            <a:lvl8pPr lvl="7" algn="l">
              <a:lnSpc>
                <a:spcPct val="100000"/>
              </a:lnSpc>
              <a:spcBef>
                <a:spcPts val="0"/>
              </a:spcBef>
              <a:spcAft>
                <a:spcPts val="0"/>
              </a:spcAft>
              <a:buClr>
                <a:srgbClr val="EBEBEB"/>
              </a:buClr>
              <a:buSzPts val="1400"/>
              <a:buNone/>
              <a:defRPr/>
            </a:lvl8pPr>
            <a:lvl9pPr lvl="8" algn="l">
              <a:lnSpc>
                <a:spcPct val="100000"/>
              </a:lnSpc>
              <a:spcBef>
                <a:spcPts val="0"/>
              </a:spcBef>
              <a:spcAft>
                <a:spcPts val="0"/>
              </a:spcAft>
              <a:buClr>
                <a:srgbClr val="EBEBEB"/>
              </a:buClr>
              <a:buSzPts val="1400"/>
              <a:buNone/>
              <a:defRPr/>
            </a:lvl9pPr>
          </a:lstStyle>
          <a:p/>
        </p:txBody>
      </p:sp>
      <p:sp>
        <p:nvSpPr>
          <p:cNvPr id="196" name="Google Shape;196;p27"/>
          <p:cNvSpPr txBox="1"/>
          <p:nvPr>
            <p:ph idx="1" type="body"/>
          </p:nvPr>
        </p:nvSpPr>
        <p:spPr>
          <a:xfrm>
            <a:off x="474710" y="1485900"/>
            <a:ext cx="2210151" cy="432197"/>
          </a:xfrm>
          <a:prstGeom prst="rect">
            <a:avLst/>
          </a:prstGeom>
          <a:noFill/>
          <a:ln>
            <a:noFill/>
          </a:ln>
        </p:spPr>
        <p:txBody>
          <a:bodyPr anchorCtr="0" anchor="b" bIns="34275" lIns="34275" spcFirstLastPara="1" rIns="34275" wrap="square" tIns="34275">
            <a:normAutofit/>
          </a:bodyPr>
          <a:lstStyle>
            <a:lvl1pPr indent="-228600" lvl="0" marL="457200" algn="l">
              <a:lnSpc>
                <a:spcPct val="100000"/>
              </a:lnSpc>
              <a:spcBef>
                <a:spcPts val="800"/>
              </a:spcBef>
              <a:spcAft>
                <a:spcPts val="0"/>
              </a:spcAft>
              <a:buClr>
                <a:schemeClr val="accent1"/>
              </a:buClr>
              <a:buSzPts val="1800"/>
              <a:buFont typeface="Century Gothic"/>
              <a:buNone/>
              <a:defRPr sz="1800">
                <a:solidFill>
                  <a:schemeClr val="accent1"/>
                </a:solidFill>
              </a:defRPr>
            </a:lvl1pPr>
            <a:lvl2pPr indent="-228600" lvl="1" marL="914400" algn="l">
              <a:lnSpc>
                <a:spcPct val="100000"/>
              </a:lnSpc>
              <a:spcBef>
                <a:spcPts val="800"/>
              </a:spcBef>
              <a:spcAft>
                <a:spcPts val="0"/>
              </a:spcAft>
              <a:buClr>
                <a:schemeClr val="accent1"/>
              </a:buClr>
              <a:buSzPts val="1800"/>
              <a:buFont typeface="Century Gothic"/>
              <a:buNone/>
              <a:defRPr sz="1800">
                <a:solidFill>
                  <a:schemeClr val="accent1"/>
                </a:solidFill>
              </a:defRPr>
            </a:lvl2pPr>
            <a:lvl3pPr indent="-228600" lvl="2" marL="1371600" algn="l">
              <a:lnSpc>
                <a:spcPct val="100000"/>
              </a:lnSpc>
              <a:spcBef>
                <a:spcPts val="800"/>
              </a:spcBef>
              <a:spcAft>
                <a:spcPts val="0"/>
              </a:spcAft>
              <a:buClr>
                <a:schemeClr val="accent1"/>
              </a:buClr>
              <a:buSzPts val="1800"/>
              <a:buFont typeface="Century Gothic"/>
              <a:buNone/>
              <a:defRPr sz="1800">
                <a:solidFill>
                  <a:schemeClr val="accent1"/>
                </a:solidFill>
              </a:defRPr>
            </a:lvl3pPr>
            <a:lvl4pPr indent="-228600" lvl="3" marL="1828800" algn="l">
              <a:lnSpc>
                <a:spcPct val="100000"/>
              </a:lnSpc>
              <a:spcBef>
                <a:spcPts val="800"/>
              </a:spcBef>
              <a:spcAft>
                <a:spcPts val="0"/>
              </a:spcAft>
              <a:buClr>
                <a:schemeClr val="accent1"/>
              </a:buClr>
              <a:buSzPts val="1800"/>
              <a:buFont typeface="Century Gothic"/>
              <a:buNone/>
              <a:defRPr sz="1800">
                <a:solidFill>
                  <a:schemeClr val="accent1"/>
                </a:solidFill>
              </a:defRPr>
            </a:lvl4pPr>
            <a:lvl5pPr indent="-228600" lvl="4" marL="2286000" algn="l">
              <a:lnSpc>
                <a:spcPct val="100000"/>
              </a:lnSpc>
              <a:spcBef>
                <a:spcPts val="800"/>
              </a:spcBef>
              <a:spcAft>
                <a:spcPts val="0"/>
              </a:spcAft>
              <a:buClr>
                <a:schemeClr val="accent1"/>
              </a:buClr>
              <a:buSzPts val="1800"/>
              <a:buFont typeface="Century Gothic"/>
              <a:buNone/>
              <a:defRPr sz="1800">
                <a:solidFill>
                  <a:schemeClr val="accent1"/>
                </a:solidFill>
              </a:defRPr>
            </a:lvl5pPr>
            <a:lvl6pPr indent="-298450" lvl="5" marL="2743200" algn="l">
              <a:lnSpc>
                <a:spcPct val="100000"/>
              </a:lnSpc>
              <a:spcBef>
                <a:spcPts val="800"/>
              </a:spcBef>
              <a:spcAft>
                <a:spcPts val="0"/>
              </a:spcAft>
              <a:buSzPts val="1100"/>
              <a:buChar char="►"/>
              <a:defRPr/>
            </a:lvl6pPr>
            <a:lvl7pPr indent="-298450" lvl="6" marL="3200400" algn="l">
              <a:lnSpc>
                <a:spcPct val="100000"/>
              </a:lnSpc>
              <a:spcBef>
                <a:spcPts val="800"/>
              </a:spcBef>
              <a:spcAft>
                <a:spcPts val="0"/>
              </a:spcAft>
              <a:buSzPts val="1100"/>
              <a:buChar char="►"/>
              <a:defRPr/>
            </a:lvl7pPr>
            <a:lvl8pPr indent="-298450" lvl="7" marL="3657600" algn="l">
              <a:lnSpc>
                <a:spcPct val="100000"/>
              </a:lnSpc>
              <a:spcBef>
                <a:spcPts val="800"/>
              </a:spcBef>
              <a:spcAft>
                <a:spcPts val="0"/>
              </a:spcAft>
              <a:buSzPts val="1100"/>
              <a:buChar char="►"/>
              <a:defRPr/>
            </a:lvl8pPr>
            <a:lvl9pPr indent="-298450" lvl="8" marL="4114800" algn="l">
              <a:lnSpc>
                <a:spcPct val="100000"/>
              </a:lnSpc>
              <a:spcBef>
                <a:spcPts val="800"/>
              </a:spcBef>
              <a:spcAft>
                <a:spcPts val="0"/>
              </a:spcAft>
              <a:buSzPts val="1100"/>
              <a:buChar char="►"/>
              <a:defRPr/>
            </a:lvl9pPr>
          </a:lstStyle>
          <a:p/>
        </p:txBody>
      </p:sp>
      <p:sp>
        <p:nvSpPr>
          <p:cNvPr id="197" name="Google Shape;197;p27"/>
          <p:cNvSpPr txBox="1"/>
          <p:nvPr>
            <p:ph idx="2" type="body"/>
          </p:nvPr>
        </p:nvSpPr>
        <p:spPr>
          <a:xfrm>
            <a:off x="489347" y="2000250"/>
            <a:ext cx="2195513" cy="2692003"/>
          </a:xfrm>
          <a:prstGeom prst="rect">
            <a:avLst/>
          </a:prstGeom>
          <a:noFill/>
          <a:ln>
            <a:noFill/>
          </a:ln>
        </p:spPr>
        <p:txBody>
          <a:bodyPr anchorCtr="0" anchor="t" bIns="34275" lIns="34275" spcFirstLastPara="1" rIns="34275" wrap="square" tIns="34275">
            <a:normAutofit/>
          </a:bodyPr>
          <a:lstStyle>
            <a:lvl1pPr indent="-298450" lvl="0" marL="457200" algn="l">
              <a:lnSpc>
                <a:spcPct val="100000"/>
              </a:lnSpc>
              <a:spcBef>
                <a:spcPts val="800"/>
              </a:spcBef>
              <a:spcAft>
                <a:spcPts val="0"/>
              </a:spcAft>
              <a:buSzPts val="1100"/>
              <a:buChar char="►"/>
              <a:defRPr/>
            </a:lvl1pPr>
            <a:lvl2pPr indent="-298450" lvl="1" marL="914400" algn="l">
              <a:lnSpc>
                <a:spcPct val="100000"/>
              </a:lnSpc>
              <a:spcBef>
                <a:spcPts val="800"/>
              </a:spcBef>
              <a:spcAft>
                <a:spcPts val="0"/>
              </a:spcAft>
              <a:buSzPts val="1100"/>
              <a:buChar char="►"/>
              <a:defRPr/>
            </a:lvl2pPr>
            <a:lvl3pPr indent="-298450" lvl="2" marL="1371600" algn="l">
              <a:lnSpc>
                <a:spcPct val="100000"/>
              </a:lnSpc>
              <a:spcBef>
                <a:spcPts val="800"/>
              </a:spcBef>
              <a:spcAft>
                <a:spcPts val="0"/>
              </a:spcAft>
              <a:buSzPts val="1100"/>
              <a:buChar char="►"/>
              <a:defRPr/>
            </a:lvl3pPr>
            <a:lvl4pPr indent="-298450" lvl="3" marL="1828800" algn="l">
              <a:lnSpc>
                <a:spcPct val="100000"/>
              </a:lnSpc>
              <a:spcBef>
                <a:spcPts val="800"/>
              </a:spcBef>
              <a:spcAft>
                <a:spcPts val="0"/>
              </a:spcAft>
              <a:buSzPts val="1100"/>
              <a:buChar char="►"/>
              <a:defRPr/>
            </a:lvl4pPr>
            <a:lvl5pPr indent="-298450" lvl="4" marL="2286000" algn="l">
              <a:lnSpc>
                <a:spcPct val="100000"/>
              </a:lnSpc>
              <a:spcBef>
                <a:spcPts val="800"/>
              </a:spcBef>
              <a:spcAft>
                <a:spcPts val="0"/>
              </a:spcAft>
              <a:buSzPts val="1100"/>
              <a:buChar char="►"/>
              <a:defRPr/>
            </a:lvl5pPr>
            <a:lvl6pPr indent="-298450" lvl="5" marL="2743200" algn="l">
              <a:lnSpc>
                <a:spcPct val="100000"/>
              </a:lnSpc>
              <a:spcBef>
                <a:spcPts val="800"/>
              </a:spcBef>
              <a:spcAft>
                <a:spcPts val="0"/>
              </a:spcAft>
              <a:buSzPts val="1100"/>
              <a:buChar char="►"/>
              <a:defRPr/>
            </a:lvl6pPr>
            <a:lvl7pPr indent="-298450" lvl="6" marL="3200400" algn="l">
              <a:lnSpc>
                <a:spcPct val="100000"/>
              </a:lnSpc>
              <a:spcBef>
                <a:spcPts val="800"/>
              </a:spcBef>
              <a:spcAft>
                <a:spcPts val="0"/>
              </a:spcAft>
              <a:buSzPts val="1100"/>
              <a:buChar char="►"/>
              <a:defRPr/>
            </a:lvl7pPr>
            <a:lvl8pPr indent="-298450" lvl="7" marL="3657600" algn="l">
              <a:lnSpc>
                <a:spcPct val="100000"/>
              </a:lnSpc>
              <a:spcBef>
                <a:spcPts val="800"/>
              </a:spcBef>
              <a:spcAft>
                <a:spcPts val="0"/>
              </a:spcAft>
              <a:buSzPts val="1100"/>
              <a:buChar char="►"/>
              <a:defRPr/>
            </a:lvl8pPr>
            <a:lvl9pPr indent="-298450" lvl="8" marL="4114800" algn="l">
              <a:lnSpc>
                <a:spcPct val="100000"/>
              </a:lnSpc>
              <a:spcBef>
                <a:spcPts val="800"/>
              </a:spcBef>
              <a:spcAft>
                <a:spcPts val="0"/>
              </a:spcAft>
              <a:buSzPts val="1100"/>
              <a:buChar char="►"/>
              <a:defRPr/>
            </a:lvl9pPr>
          </a:lstStyle>
          <a:p/>
        </p:txBody>
      </p:sp>
      <p:sp>
        <p:nvSpPr>
          <p:cNvPr id="198" name="Google Shape;198;p27"/>
          <p:cNvSpPr txBox="1"/>
          <p:nvPr>
            <p:ph idx="3" type="body"/>
          </p:nvPr>
        </p:nvSpPr>
        <p:spPr>
          <a:xfrm>
            <a:off x="2912744" y="1485900"/>
            <a:ext cx="2202181" cy="432197"/>
          </a:xfrm>
          <a:prstGeom prst="rect">
            <a:avLst/>
          </a:prstGeom>
          <a:noFill/>
          <a:ln>
            <a:noFill/>
          </a:ln>
        </p:spPr>
        <p:txBody>
          <a:bodyPr anchorCtr="0" anchor="b" bIns="34275" lIns="34275" spcFirstLastPara="1" rIns="34275" wrap="square" tIns="34275">
            <a:normAutofit/>
          </a:bodyPr>
          <a:lstStyle>
            <a:lvl1pPr indent="-298450" lvl="0" marL="457200" algn="l">
              <a:lnSpc>
                <a:spcPct val="100000"/>
              </a:lnSpc>
              <a:spcBef>
                <a:spcPts val="800"/>
              </a:spcBef>
              <a:spcAft>
                <a:spcPts val="0"/>
              </a:spcAft>
              <a:buSzPts val="1100"/>
              <a:buChar char="►"/>
              <a:defRPr/>
            </a:lvl1pPr>
            <a:lvl2pPr indent="-298450" lvl="1" marL="914400" algn="l">
              <a:lnSpc>
                <a:spcPct val="100000"/>
              </a:lnSpc>
              <a:spcBef>
                <a:spcPts val="800"/>
              </a:spcBef>
              <a:spcAft>
                <a:spcPts val="0"/>
              </a:spcAft>
              <a:buSzPts val="1100"/>
              <a:buChar char="►"/>
              <a:defRPr/>
            </a:lvl2pPr>
            <a:lvl3pPr indent="-298450" lvl="2" marL="1371600" algn="l">
              <a:lnSpc>
                <a:spcPct val="100000"/>
              </a:lnSpc>
              <a:spcBef>
                <a:spcPts val="800"/>
              </a:spcBef>
              <a:spcAft>
                <a:spcPts val="0"/>
              </a:spcAft>
              <a:buSzPts val="1100"/>
              <a:buChar char="►"/>
              <a:defRPr/>
            </a:lvl3pPr>
            <a:lvl4pPr indent="-298450" lvl="3" marL="1828800" algn="l">
              <a:lnSpc>
                <a:spcPct val="100000"/>
              </a:lnSpc>
              <a:spcBef>
                <a:spcPts val="800"/>
              </a:spcBef>
              <a:spcAft>
                <a:spcPts val="0"/>
              </a:spcAft>
              <a:buSzPts val="1100"/>
              <a:buChar char="►"/>
              <a:defRPr/>
            </a:lvl4pPr>
            <a:lvl5pPr indent="-298450" lvl="4" marL="2286000" algn="l">
              <a:lnSpc>
                <a:spcPct val="100000"/>
              </a:lnSpc>
              <a:spcBef>
                <a:spcPts val="800"/>
              </a:spcBef>
              <a:spcAft>
                <a:spcPts val="0"/>
              </a:spcAft>
              <a:buSzPts val="1100"/>
              <a:buChar char="►"/>
              <a:defRPr/>
            </a:lvl5pPr>
            <a:lvl6pPr indent="-298450" lvl="5" marL="2743200" algn="l">
              <a:lnSpc>
                <a:spcPct val="100000"/>
              </a:lnSpc>
              <a:spcBef>
                <a:spcPts val="800"/>
              </a:spcBef>
              <a:spcAft>
                <a:spcPts val="0"/>
              </a:spcAft>
              <a:buSzPts val="1100"/>
              <a:buChar char="►"/>
              <a:defRPr/>
            </a:lvl6pPr>
            <a:lvl7pPr indent="-298450" lvl="6" marL="3200400" algn="l">
              <a:lnSpc>
                <a:spcPct val="100000"/>
              </a:lnSpc>
              <a:spcBef>
                <a:spcPts val="800"/>
              </a:spcBef>
              <a:spcAft>
                <a:spcPts val="0"/>
              </a:spcAft>
              <a:buSzPts val="1100"/>
              <a:buChar char="►"/>
              <a:defRPr/>
            </a:lvl7pPr>
            <a:lvl8pPr indent="-298450" lvl="7" marL="3657600" algn="l">
              <a:lnSpc>
                <a:spcPct val="100000"/>
              </a:lnSpc>
              <a:spcBef>
                <a:spcPts val="800"/>
              </a:spcBef>
              <a:spcAft>
                <a:spcPts val="0"/>
              </a:spcAft>
              <a:buSzPts val="1100"/>
              <a:buChar char="►"/>
              <a:defRPr/>
            </a:lvl8pPr>
            <a:lvl9pPr indent="-298450" lvl="8" marL="4114800" algn="l">
              <a:lnSpc>
                <a:spcPct val="100000"/>
              </a:lnSpc>
              <a:spcBef>
                <a:spcPts val="800"/>
              </a:spcBef>
              <a:spcAft>
                <a:spcPts val="0"/>
              </a:spcAft>
              <a:buSzPts val="1100"/>
              <a:buChar char="►"/>
              <a:defRPr/>
            </a:lvl9pPr>
          </a:lstStyle>
          <a:p/>
        </p:txBody>
      </p:sp>
      <p:sp>
        <p:nvSpPr>
          <p:cNvPr id="199" name="Google Shape;199;p27"/>
          <p:cNvSpPr txBox="1"/>
          <p:nvPr>
            <p:ph idx="4" type="body"/>
          </p:nvPr>
        </p:nvSpPr>
        <p:spPr>
          <a:xfrm>
            <a:off x="2904829" y="2000250"/>
            <a:ext cx="2210096" cy="2692003"/>
          </a:xfrm>
          <a:prstGeom prst="rect">
            <a:avLst/>
          </a:prstGeom>
          <a:noFill/>
          <a:ln>
            <a:noFill/>
          </a:ln>
        </p:spPr>
        <p:txBody>
          <a:bodyPr anchorCtr="0" anchor="t" bIns="34275" lIns="34275" spcFirstLastPara="1" rIns="34275" wrap="square" tIns="34275">
            <a:normAutofit/>
          </a:bodyPr>
          <a:lstStyle>
            <a:lvl1pPr indent="-298450" lvl="0" marL="457200" algn="l">
              <a:lnSpc>
                <a:spcPct val="100000"/>
              </a:lnSpc>
              <a:spcBef>
                <a:spcPts val="800"/>
              </a:spcBef>
              <a:spcAft>
                <a:spcPts val="0"/>
              </a:spcAft>
              <a:buSzPts val="1100"/>
              <a:buChar char="►"/>
              <a:defRPr/>
            </a:lvl1pPr>
            <a:lvl2pPr indent="-298450" lvl="1" marL="914400" algn="l">
              <a:lnSpc>
                <a:spcPct val="100000"/>
              </a:lnSpc>
              <a:spcBef>
                <a:spcPts val="800"/>
              </a:spcBef>
              <a:spcAft>
                <a:spcPts val="0"/>
              </a:spcAft>
              <a:buSzPts val="1100"/>
              <a:buChar char="►"/>
              <a:defRPr/>
            </a:lvl2pPr>
            <a:lvl3pPr indent="-298450" lvl="2" marL="1371600" algn="l">
              <a:lnSpc>
                <a:spcPct val="100000"/>
              </a:lnSpc>
              <a:spcBef>
                <a:spcPts val="800"/>
              </a:spcBef>
              <a:spcAft>
                <a:spcPts val="0"/>
              </a:spcAft>
              <a:buSzPts val="1100"/>
              <a:buChar char="►"/>
              <a:defRPr/>
            </a:lvl3pPr>
            <a:lvl4pPr indent="-298450" lvl="3" marL="1828800" algn="l">
              <a:lnSpc>
                <a:spcPct val="100000"/>
              </a:lnSpc>
              <a:spcBef>
                <a:spcPts val="800"/>
              </a:spcBef>
              <a:spcAft>
                <a:spcPts val="0"/>
              </a:spcAft>
              <a:buSzPts val="1100"/>
              <a:buChar char="►"/>
              <a:defRPr/>
            </a:lvl4pPr>
            <a:lvl5pPr indent="-298450" lvl="4" marL="2286000" algn="l">
              <a:lnSpc>
                <a:spcPct val="100000"/>
              </a:lnSpc>
              <a:spcBef>
                <a:spcPts val="800"/>
              </a:spcBef>
              <a:spcAft>
                <a:spcPts val="0"/>
              </a:spcAft>
              <a:buSzPts val="1100"/>
              <a:buChar char="►"/>
              <a:defRPr/>
            </a:lvl5pPr>
            <a:lvl6pPr indent="-298450" lvl="5" marL="2743200" algn="l">
              <a:lnSpc>
                <a:spcPct val="100000"/>
              </a:lnSpc>
              <a:spcBef>
                <a:spcPts val="800"/>
              </a:spcBef>
              <a:spcAft>
                <a:spcPts val="0"/>
              </a:spcAft>
              <a:buSzPts val="1100"/>
              <a:buChar char="►"/>
              <a:defRPr/>
            </a:lvl6pPr>
            <a:lvl7pPr indent="-298450" lvl="6" marL="3200400" algn="l">
              <a:lnSpc>
                <a:spcPct val="100000"/>
              </a:lnSpc>
              <a:spcBef>
                <a:spcPts val="800"/>
              </a:spcBef>
              <a:spcAft>
                <a:spcPts val="0"/>
              </a:spcAft>
              <a:buSzPts val="1100"/>
              <a:buChar char="►"/>
              <a:defRPr/>
            </a:lvl7pPr>
            <a:lvl8pPr indent="-298450" lvl="7" marL="3657600" algn="l">
              <a:lnSpc>
                <a:spcPct val="100000"/>
              </a:lnSpc>
              <a:spcBef>
                <a:spcPts val="800"/>
              </a:spcBef>
              <a:spcAft>
                <a:spcPts val="0"/>
              </a:spcAft>
              <a:buSzPts val="1100"/>
              <a:buChar char="►"/>
              <a:defRPr/>
            </a:lvl8pPr>
            <a:lvl9pPr indent="-298450" lvl="8" marL="4114800" algn="l">
              <a:lnSpc>
                <a:spcPct val="100000"/>
              </a:lnSpc>
              <a:spcBef>
                <a:spcPts val="800"/>
              </a:spcBef>
              <a:spcAft>
                <a:spcPts val="0"/>
              </a:spcAft>
              <a:buSzPts val="1100"/>
              <a:buChar char="►"/>
              <a:defRPr/>
            </a:lvl9pPr>
          </a:lstStyle>
          <a:p/>
        </p:txBody>
      </p:sp>
      <p:sp>
        <p:nvSpPr>
          <p:cNvPr id="200" name="Google Shape;200;p27"/>
          <p:cNvSpPr txBox="1"/>
          <p:nvPr>
            <p:ph idx="5" type="body"/>
          </p:nvPr>
        </p:nvSpPr>
        <p:spPr>
          <a:xfrm>
            <a:off x="5343525" y="1485900"/>
            <a:ext cx="2199085" cy="432197"/>
          </a:xfrm>
          <a:prstGeom prst="rect">
            <a:avLst/>
          </a:prstGeom>
          <a:noFill/>
          <a:ln>
            <a:noFill/>
          </a:ln>
        </p:spPr>
        <p:txBody>
          <a:bodyPr anchorCtr="0" anchor="b" bIns="34275" lIns="34275" spcFirstLastPara="1" rIns="34275" wrap="square" tIns="34275">
            <a:normAutofit/>
          </a:bodyPr>
          <a:lstStyle>
            <a:lvl1pPr indent="-298450" lvl="0" marL="457200" algn="l">
              <a:lnSpc>
                <a:spcPct val="100000"/>
              </a:lnSpc>
              <a:spcBef>
                <a:spcPts val="800"/>
              </a:spcBef>
              <a:spcAft>
                <a:spcPts val="0"/>
              </a:spcAft>
              <a:buSzPts val="1100"/>
              <a:buChar char="►"/>
              <a:defRPr/>
            </a:lvl1pPr>
            <a:lvl2pPr indent="-298450" lvl="1" marL="914400" algn="l">
              <a:lnSpc>
                <a:spcPct val="100000"/>
              </a:lnSpc>
              <a:spcBef>
                <a:spcPts val="800"/>
              </a:spcBef>
              <a:spcAft>
                <a:spcPts val="0"/>
              </a:spcAft>
              <a:buSzPts val="1100"/>
              <a:buChar char="►"/>
              <a:defRPr/>
            </a:lvl2pPr>
            <a:lvl3pPr indent="-298450" lvl="2" marL="1371600" algn="l">
              <a:lnSpc>
                <a:spcPct val="100000"/>
              </a:lnSpc>
              <a:spcBef>
                <a:spcPts val="800"/>
              </a:spcBef>
              <a:spcAft>
                <a:spcPts val="0"/>
              </a:spcAft>
              <a:buSzPts val="1100"/>
              <a:buChar char="►"/>
              <a:defRPr/>
            </a:lvl3pPr>
            <a:lvl4pPr indent="-298450" lvl="3" marL="1828800" algn="l">
              <a:lnSpc>
                <a:spcPct val="100000"/>
              </a:lnSpc>
              <a:spcBef>
                <a:spcPts val="800"/>
              </a:spcBef>
              <a:spcAft>
                <a:spcPts val="0"/>
              </a:spcAft>
              <a:buSzPts val="1100"/>
              <a:buChar char="►"/>
              <a:defRPr/>
            </a:lvl4pPr>
            <a:lvl5pPr indent="-298450" lvl="4" marL="2286000" algn="l">
              <a:lnSpc>
                <a:spcPct val="100000"/>
              </a:lnSpc>
              <a:spcBef>
                <a:spcPts val="800"/>
              </a:spcBef>
              <a:spcAft>
                <a:spcPts val="0"/>
              </a:spcAft>
              <a:buSzPts val="1100"/>
              <a:buChar char="►"/>
              <a:defRPr/>
            </a:lvl5pPr>
            <a:lvl6pPr indent="-298450" lvl="5" marL="2743200" algn="l">
              <a:lnSpc>
                <a:spcPct val="100000"/>
              </a:lnSpc>
              <a:spcBef>
                <a:spcPts val="800"/>
              </a:spcBef>
              <a:spcAft>
                <a:spcPts val="0"/>
              </a:spcAft>
              <a:buSzPts val="1100"/>
              <a:buChar char="►"/>
              <a:defRPr/>
            </a:lvl6pPr>
            <a:lvl7pPr indent="-298450" lvl="6" marL="3200400" algn="l">
              <a:lnSpc>
                <a:spcPct val="100000"/>
              </a:lnSpc>
              <a:spcBef>
                <a:spcPts val="800"/>
              </a:spcBef>
              <a:spcAft>
                <a:spcPts val="0"/>
              </a:spcAft>
              <a:buSzPts val="1100"/>
              <a:buChar char="►"/>
              <a:defRPr/>
            </a:lvl7pPr>
            <a:lvl8pPr indent="-298450" lvl="7" marL="3657600" algn="l">
              <a:lnSpc>
                <a:spcPct val="100000"/>
              </a:lnSpc>
              <a:spcBef>
                <a:spcPts val="800"/>
              </a:spcBef>
              <a:spcAft>
                <a:spcPts val="0"/>
              </a:spcAft>
              <a:buSzPts val="1100"/>
              <a:buChar char="►"/>
              <a:defRPr/>
            </a:lvl8pPr>
            <a:lvl9pPr indent="-298450" lvl="8" marL="4114800" algn="l">
              <a:lnSpc>
                <a:spcPct val="100000"/>
              </a:lnSpc>
              <a:spcBef>
                <a:spcPts val="800"/>
              </a:spcBef>
              <a:spcAft>
                <a:spcPts val="0"/>
              </a:spcAft>
              <a:buSzPts val="1100"/>
              <a:buChar char="►"/>
              <a:defRPr/>
            </a:lvl9pPr>
          </a:lstStyle>
          <a:p/>
        </p:txBody>
      </p:sp>
      <p:sp>
        <p:nvSpPr>
          <p:cNvPr id="201" name="Google Shape;201;p27"/>
          <p:cNvSpPr txBox="1"/>
          <p:nvPr>
            <p:ph idx="6" type="body"/>
          </p:nvPr>
        </p:nvSpPr>
        <p:spPr>
          <a:xfrm>
            <a:off x="5343525" y="2000250"/>
            <a:ext cx="2199085" cy="2692003"/>
          </a:xfrm>
          <a:prstGeom prst="rect">
            <a:avLst/>
          </a:prstGeom>
          <a:noFill/>
          <a:ln>
            <a:noFill/>
          </a:ln>
        </p:spPr>
        <p:txBody>
          <a:bodyPr anchorCtr="0" anchor="t" bIns="34275" lIns="34275" spcFirstLastPara="1" rIns="34275" wrap="square" tIns="34275">
            <a:normAutofit/>
          </a:bodyPr>
          <a:lstStyle>
            <a:lvl1pPr indent="-298450" lvl="0" marL="457200" algn="l">
              <a:lnSpc>
                <a:spcPct val="100000"/>
              </a:lnSpc>
              <a:spcBef>
                <a:spcPts val="800"/>
              </a:spcBef>
              <a:spcAft>
                <a:spcPts val="0"/>
              </a:spcAft>
              <a:buSzPts val="1100"/>
              <a:buChar char="►"/>
              <a:defRPr/>
            </a:lvl1pPr>
            <a:lvl2pPr indent="-298450" lvl="1" marL="914400" algn="l">
              <a:lnSpc>
                <a:spcPct val="100000"/>
              </a:lnSpc>
              <a:spcBef>
                <a:spcPts val="800"/>
              </a:spcBef>
              <a:spcAft>
                <a:spcPts val="0"/>
              </a:spcAft>
              <a:buSzPts val="1100"/>
              <a:buChar char="►"/>
              <a:defRPr/>
            </a:lvl2pPr>
            <a:lvl3pPr indent="-298450" lvl="2" marL="1371600" algn="l">
              <a:lnSpc>
                <a:spcPct val="100000"/>
              </a:lnSpc>
              <a:spcBef>
                <a:spcPts val="800"/>
              </a:spcBef>
              <a:spcAft>
                <a:spcPts val="0"/>
              </a:spcAft>
              <a:buSzPts val="1100"/>
              <a:buChar char="►"/>
              <a:defRPr/>
            </a:lvl3pPr>
            <a:lvl4pPr indent="-298450" lvl="3" marL="1828800" algn="l">
              <a:lnSpc>
                <a:spcPct val="100000"/>
              </a:lnSpc>
              <a:spcBef>
                <a:spcPts val="800"/>
              </a:spcBef>
              <a:spcAft>
                <a:spcPts val="0"/>
              </a:spcAft>
              <a:buSzPts val="1100"/>
              <a:buChar char="►"/>
              <a:defRPr/>
            </a:lvl4pPr>
            <a:lvl5pPr indent="-298450" lvl="4" marL="2286000" algn="l">
              <a:lnSpc>
                <a:spcPct val="100000"/>
              </a:lnSpc>
              <a:spcBef>
                <a:spcPts val="800"/>
              </a:spcBef>
              <a:spcAft>
                <a:spcPts val="0"/>
              </a:spcAft>
              <a:buSzPts val="1100"/>
              <a:buChar char="►"/>
              <a:defRPr/>
            </a:lvl5pPr>
            <a:lvl6pPr indent="-298450" lvl="5" marL="2743200" algn="l">
              <a:lnSpc>
                <a:spcPct val="100000"/>
              </a:lnSpc>
              <a:spcBef>
                <a:spcPts val="800"/>
              </a:spcBef>
              <a:spcAft>
                <a:spcPts val="0"/>
              </a:spcAft>
              <a:buSzPts val="1100"/>
              <a:buChar char="►"/>
              <a:defRPr/>
            </a:lvl6pPr>
            <a:lvl7pPr indent="-298450" lvl="6" marL="3200400" algn="l">
              <a:lnSpc>
                <a:spcPct val="100000"/>
              </a:lnSpc>
              <a:spcBef>
                <a:spcPts val="800"/>
              </a:spcBef>
              <a:spcAft>
                <a:spcPts val="0"/>
              </a:spcAft>
              <a:buSzPts val="1100"/>
              <a:buChar char="►"/>
              <a:defRPr/>
            </a:lvl7pPr>
            <a:lvl8pPr indent="-298450" lvl="7" marL="3657600" algn="l">
              <a:lnSpc>
                <a:spcPct val="100000"/>
              </a:lnSpc>
              <a:spcBef>
                <a:spcPts val="800"/>
              </a:spcBef>
              <a:spcAft>
                <a:spcPts val="0"/>
              </a:spcAft>
              <a:buSzPts val="1100"/>
              <a:buChar char="►"/>
              <a:defRPr/>
            </a:lvl8pPr>
            <a:lvl9pPr indent="-298450" lvl="8" marL="4114800" algn="l">
              <a:lnSpc>
                <a:spcPct val="100000"/>
              </a:lnSpc>
              <a:spcBef>
                <a:spcPts val="800"/>
              </a:spcBef>
              <a:spcAft>
                <a:spcPts val="0"/>
              </a:spcAft>
              <a:buSzPts val="1100"/>
              <a:buChar char="►"/>
              <a:defRPr/>
            </a:lvl9pPr>
          </a:lstStyle>
          <a:p/>
        </p:txBody>
      </p:sp>
      <p:cxnSp>
        <p:nvCxnSpPr>
          <p:cNvPr id="202" name="Google Shape;202;p27"/>
          <p:cNvCxnSpPr/>
          <p:nvPr/>
        </p:nvCxnSpPr>
        <p:spPr>
          <a:xfrm flipH="1">
            <a:off x="2794606" y="1600200"/>
            <a:ext cx="1" cy="2971800"/>
          </a:xfrm>
          <a:prstGeom prst="straightConnector1">
            <a:avLst/>
          </a:prstGeom>
          <a:noFill/>
          <a:ln cap="rnd" cmpd="sng" w="12700">
            <a:solidFill>
              <a:schemeClr val="accent1">
                <a:alpha val="40000"/>
              </a:schemeClr>
            </a:solidFill>
            <a:prstDash val="solid"/>
            <a:round/>
            <a:headEnd len="sm" w="sm" type="none"/>
            <a:tailEnd len="sm" w="sm" type="none"/>
          </a:ln>
        </p:spPr>
      </p:cxnSp>
      <p:cxnSp>
        <p:nvCxnSpPr>
          <p:cNvPr id="203" name="Google Shape;203;p27"/>
          <p:cNvCxnSpPr/>
          <p:nvPr/>
        </p:nvCxnSpPr>
        <p:spPr>
          <a:xfrm flipH="1">
            <a:off x="5221669" y="1600200"/>
            <a:ext cx="1" cy="2975162"/>
          </a:xfrm>
          <a:prstGeom prst="straightConnector1">
            <a:avLst/>
          </a:prstGeom>
          <a:noFill/>
          <a:ln cap="rnd" cmpd="sng" w="12700">
            <a:solidFill>
              <a:schemeClr val="accent1">
                <a:alpha val="40000"/>
              </a:schemeClr>
            </a:solidFill>
            <a:prstDash val="solid"/>
            <a:round/>
            <a:headEnd len="sm" w="sm" type="none"/>
            <a:tailEnd len="sm" w="sm" type="none"/>
          </a:ln>
        </p:spPr>
      </p:cxnSp>
      <p:sp>
        <p:nvSpPr>
          <p:cNvPr id="204" name="Google Shape;204;p27"/>
          <p:cNvSpPr txBox="1"/>
          <p:nvPr>
            <p:ph idx="12" type="sldNum"/>
          </p:nvPr>
        </p:nvSpPr>
        <p:spPr>
          <a:xfrm>
            <a:off x="7891872" y="405132"/>
            <a:ext cx="373715" cy="392430"/>
          </a:xfrm>
          <a:prstGeom prst="rect">
            <a:avLst/>
          </a:prstGeom>
          <a:noFill/>
          <a:ln>
            <a:noFill/>
          </a:ln>
        </p:spPr>
        <p:txBody>
          <a:bodyPr anchorCtr="0" anchor="b" bIns="34275" lIns="34275" spcFirstLastPara="1" rIns="34275" wrap="square" tIns="34275">
            <a:spAutoFit/>
          </a:bodyPr>
          <a:lstStyle>
            <a:lvl1pPr indent="0" lvl="0" marL="0" algn="ctr">
              <a:lnSpc>
                <a:spcPct val="100000"/>
              </a:lnSpc>
              <a:spcBef>
                <a:spcPts val="0"/>
              </a:spcBef>
              <a:spcAft>
                <a:spcPts val="0"/>
              </a:spcAft>
              <a:buClr>
                <a:srgbClr val="FFFFFF"/>
              </a:buClr>
              <a:buSzPts val="2100"/>
              <a:buFont typeface="Century Gothic"/>
              <a:buNone/>
              <a:defRPr sz="2100">
                <a:solidFill>
                  <a:srgbClr val="FFFFFF"/>
                </a:solidFill>
              </a:defRPr>
            </a:lvl1pPr>
            <a:lvl2pPr indent="0" lvl="1" marL="0" algn="ctr">
              <a:lnSpc>
                <a:spcPct val="100000"/>
              </a:lnSpc>
              <a:spcBef>
                <a:spcPts val="0"/>
              </a:spcBef>
              <a:spcAft>
                <a:spcPts val="0"/>
              </a:spcAft>
              <a:buClr>
                <a:srgbClr val="FFFFFF"/>
              </a:buClr>
              <a:buSzPts val="2100"/>
              <a:buFont typeface="Century Gothic"/>
              <a:buNone/>
              <a:defRPr sz="2100">
                <a:solidFill>
                  <a:srgbClr val="FFFFFF"/>
                </a:solidFill>
              </a:defRPr>
            </a:lvl2pPr>
            <a:lvl3pPr indent="0" lvl="2" marL="0" algn="ctr">
              <a:lnSpc>
                <a:spcPct val="100000"/>
              </a:lnSpc>
              <a:spcBef>
                <a:spcPts val="0"/>
              </a:spcBef>
              <a:spcAft>
                <a:spcPts val="0"/>
              </a:spcAft>
              <a:buClr>
                <a:srgbClr val="FFFFFF"/>
              </a:buClr>
              <a:buSzPts val="2100"/>
              <a:buFont typeface="Century Gothic"/>
              <a:buNone/>
              <a:defRPr sz="2100">
                <a:solidFill>
                  <a:srgbClr val="FFFFFF"/>
                </a:solidFill>
              </a:defRPr>
            </a:lvl3pPr>
            <a:lvl4pPr indent="0" lvl="3" marL="0" algn="ctr">
              <a:lnSpc>
                <a:spcPct val="100000"/>
              </a:lnSpc>
              <a:spcBef>
                <a:spcPts val="0"/>
              </a:spcBef>
              <a:spcAft>
                <a:spcPts val="0"/>
              </a:spcAft>
              <a:buClr>
                <a:srgbClr val="FFFFFF"/>
              </a:buClr>
              <a:buSzPts val="2100"/>
              <a:buFont typeface="Century Gothic"/>
              <a:buNone/>
              <a:defRPr sz="2100">
                <a:solidFill>
                  <a:srgbClr val="FFFFFF"/>
                </a:solidFill>
              </a:defRPr>
            </a:lvl4pPr>
            <a:lvl5pPr indent="0" lvl="4" marL="0" algn="ctr">
              <a:lnSpc>
                <a:spcPct val="100000"/>
              </a:lnSpc>
              <a:spcBef>
                <a:spcPts val="0"/>
              </a:spcBef>
              <a:spcAft>
                <a:spcPts val="0"/>
              </a:spcAft>
              <a:buClr>
                <a:srgbClr val="FFFFFF"/>
              </a:buClr>
              <a:buSzPts val="2100"/>
              <a:buFont typeface="Century Gothic"/>
              <a:buNone/>
              <a:defRPr sz="2100">
                <a:solidFill>
                  <a:srgbClr val="FFFFFF"/>
                </a:solidFill>
              </a:defRPr>
            </a:lvl5pPr>
            <a:lvl6pPr indent="0" lvl="5" marL="0" algn="ctr">
              <a:lnSpc>
                <a:spcPct val="100000"/>
              </a:lnSpc>
              <a:spcBef>
                <a:spcPts val="0"/>
              </a:spcBef>
              <a:spcAft>
                <a:spcPts val="0"/>
              </a:spcAft>
              <a:buClr>
                <a:srgbClr val="FFFFFF"/>
              </a:buClr>
              <a:buSzPts val="2100"/>
              <a:buFont typeface="Century Gothic"/>
              <a:buNone/>
              <a:defRPr sz="2100">
                <a:solidFill>
                  <a:srgbClr val="FFFFFF"/>
                </a:solidFill>
              </a:defRPr>
            </a:lvl6pPr>
            <a:lvl7pPr indent="0" lvl="6" marL="0" algn="ctr">
              <a:lnSpc>
                <a:spcPct val="100000"/>
              </a:lnSpc>
              <a:spcBef>
                <a:spcPts val="0"/>
              </a:spcBef>
              <a:spcAft>
                <a:spcPts val="0"/>
              </a:spcAft>
              <a:buClr>
                <a:srgbClr val="FFFFFF"/>
              </a:buClr>
              <a:buSzPts val="2100"/>
              <a:buFont typeface="Century Gothic"/>
              <a:buNone/>
              <a:defRPr sz="2100">
                <a:solidFill>
                  <a:srgbClr val="FFFFFF"/>
                </a:solidFill>
              </a:defRPr>
            </a:lvl7pPr>
            <a:lvl8pPr indent="0" lvl="7" marL="0" algn="ctr">
              <a:lnSpc>
                <a:spcPct val="100000"/>
              </a:lnSpc>
              <a:spcBef>
                <a:spcPts val="0"/>
              </a:spcBef>
              <a:spcAft>
                <a:spcPts val="0"/>
              </a:spcAft>
              <a:buClr>
                <a:srgbClr val="FFFFFF"/>
              </a:buClr>
              <a:buSzPts val="2100"/>
              <a:buFont typeface="Century Gothic"/>
              <a:buNone/>
              <a:defRPr sz="2100">
                <a:solidFill>
                  <a:srgbClr val="FFFFFF"/>
                </a:solidFill>
              </a:defRPr>
            </a:lvl8pPr>
            <a:lvl9pPr indent="0" lvl="8" marL="0" algn="ctr">
              <a:lnSpc>
                <a:spcPct val="100000"/>
              </a:lnSpc>
              <a:spcBef>
                <a:spcPts val="0"/>
              </a:spcBef>
              <a:spcAft>
                <a:spcPts val="0"/>
              </a:spcAft>
              <a:buClr>
                <a:srgbClr val="FFFFFF"/>
              </a:buClr>
              <a:buSzPts val="2100"/>
              <a:buFont typeface="Century Gothic"/>
              <a:buNone/>
              <a:defRPr sz="2100">
                <a:solidFill>
                  <a:srgbClr val="FFFFFF"/>
                </a:solidFill>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Picture Column" showMasterSp="0">
  <p:cSld name="3 Picture Column">
    <p:spTree>
      <p:nvGrpSpPr>
        <p:cNvPr id="205" name="Shape 205"/>
        <p:cNvGrpSpPr/>
        <p:nvPr/>
      </p:nvGrpSpPr>
      <p:grpSpPr>
        <a:xfrm>
          <a:off x="0" y="0"/>
          <a:ext cx="0" cy="0"/>
          <a:chOff x="0" y="0"/>
          <a:chExt cx="0" cy="0"/>
        </a:xfrm>
      </p:grpSpPr>
      <p:pic>
        <p:nvPicPr>
          <p:cNvPr id="206" name="Google Shape;206;p28"/>
          <p:cNvPicPr preferRelativeResize="0"/>
          <p:nvPr/>
        </p:nvPicPr>
        <p:blipFill rotWithShape="1">
          <a:blip r:embed="rId2">
            <a:alphaModFix/>
          </a:blip>
          <a:srcRect b="0" l="3613" r="0" t="0"/>
          <a:stretch/>
        </p:blipFill>
        <p:spPr>
          <a:xfrm>
            <a:off x="0" y="2002263"/>
            <a:ext cx="3027760" cy="3141237"/>
          </a:xfrm>
          <a:prstGeom prst="rect">
            <a:avLst/>
          </a:prstGeom>
          <a:noFill/>
          <a:ln>
            <a:noFill/>
          </a:ln>
        </p:spPr>
      </p:pic>
      <p:pic>
        <p:nvPicPr>
          <p:cNvPr id="207" name="Google Shape;207;p28"/>
          <p:cNvPicPr preferRelativeResize="0"/>
          <p:nvPr/>
        </p:nvPicPr>
        <p:blipFill rotWithShape="1">
          <a:blip r:embed="rId3">
            <a:alphaModFix/>
          </a:blip>
          <a:srcRect b="0" l="35640" r="0" t="0"/>
          <a:stretch/>
        </p:blipFill>
        <p:spPr>
          <a:xfrm>
            <a:off x="-1" y="2169260"/>
            <a:ext cx="1141810" cy="1774090"/>
          </a:xfrm>
          <a:prstGeom prst="rect">
            <a:avLst/>
          </a:prstGeom>
          <a:noFill/>
          <a:ln>
            <a:noFill/>
          </a:ln>
        </p:spPr>
      </p:pic>
      <p:sp>
        <p:nvSpPr>
          <p:cNvPr id="208" name="Google Shape;208;p28"/>
          <p:cNvSpPr/>
          <p:nvPr/>
        </p:nvSpPr>
        <p:spPr>
          <a:xfrm>
            <a:off x="6456758" y="1257300"/>
            <a:ext cx="2114551" cy="2114550"/>
          </a:xfrm>
          <a:prstGeom prst="ellipse">
            <a:avLst/>
          </a:prstGeom>
          <a:gradFill>
            <a:gsLst>
              <a:gs pos="0">
                <a:srgbClr val="7AC4F0">
                  <a:alpha val="6666"/>
                </a:srgbClr>
              </a:gs>
              <a:gs pos="36000">
                <a:srgbClr val="7AC4F0">
                  <a:alpha val="5882"/>
                </a:srgbClr>
              </a:gs>
              <a:gs pos="69000">
                <a:srgbClr val="7AC4F0">
                  <a:alpha val="0"/>
                </a:srgbClr>
              </a:gs>
              <a:gs pos="100000">
                <a:srgbClr val="7AC4F0">
                  <a:alpha val="0"/>
                </a:srgbClr>
              </a:gs>
            </a:gsLst>
            <a:path path="circle">
              <a:fillToRect b="100%" r="100%"/>
            </a:path>
            <a:tileRect l="-100%" t="-100%"/>
          </a:grad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FFFFFF"/>
              </a:buClr>
              <a:buSzPts val="1400"/>
              <a:buFont typeface="Century Gothic"/>
              <a:buNone/>
            </a:pPr>
            <a:r>
              <a:t/>
            </a:r>
            <a:endParaRPr b="0" i="0" sz="1400" u="none" cap="none" strike="noStrike">
              <a:solidFill>
                <a:srgbClr val="FFFFFF"/>
              </a:solidFill>
              <a:latin typeface="Century Gothic"/>
              <a:ea typeface="Century Gothic"/>
              <a:cs typeface="Century Gothic"/>
              <a:sym typeface="Century Gothic"/>
            </a:endParaRPr>
          </a:p>
        </p:txBody>
      </p:sp>
      <p:pic>
        <p:nvPicPr>
          <p:cNvPr id="209" name="Google Shape;209;p28"/>
          <p:cNvPicPr preferRelativeResize="0"/>
          <p:nvPr/>
        </p:nvPicPr>
        <p:blipFill rotWithShape="1">
          <a:blip r:embed="rId4">
            <a:alphaModFix/>
          </a:blip>
          <a:srcRect b="0" l="0" r="0" t="28812"/>
          <a:stretch/>
        </p:blipFill>
        <p:spPr>
          <a:xfrm>
            <a:off x="5999558" y="0"/>
            <a:ext cx="1202541" cy="856055"/>
          </a:xfrm>
          <a:prstGeom prst="rect">
            <a:avLst/>
          </a:prstGeom>
          <a:noFill/>
          <a:ln>
            <a:noFill/>
          </a:ln>
        </p:spPr>
      </p:pic>
      <p:pic>
        <p:nvPicPr>
          <p:cNvPr id="210" name="Google Shape;210;p28"/>
          <p:cNvPicPr preferRelativeResize="0"/>
          <p:nvPr/>
        </p:nvPicPr>
        <p:blipFill rotWithShape="1">
          <a:blip r:embed="rId5">
            <a:alphaModFix/>
          </a:blip>
          <a:srcRect b="23320" l="0" r="0" t="0"/>
          <a:stretch/>
        </p:blipFill>
        <p:spPr>
          <a:xfrm>
            <a:off x="6456758" y="4572000"/>
            <a:ext cx="745301" cy="571500"/>
          </a:xfrm>
          <a:prstGeom prst="rect">
            <a:avLst/>
          </a:prstGeom>
          <a:noFill/>
          <a:ln>
            <a:noFill/>
          </a:ln>
        </p:spPr>
      </p:pic>
      <p:sp>
        <p:nvSpPr>
          <p:cNvPr id="211" name="Google Shape;211;p28"/>
          <p:cNvSpPr/>
          <p:nvPr/>
        </p:nvSpPr>
        <p:spPr>
          <a:xfrm>
            <a:off x="7828358" y="0"/>
            <a:ext cx="514351" cy="857250"/>
          </a:xfrm>
          <a:prstGeom prst="rect">
            <a:avLst/>
          </a:prstGeom>
          <a:solidFill>
            <a:schemeClr val="accent1"/>
          </a:solidFill>
          <a:ln>
            <a:noFill/>
          </a:ln>
          <a:effectLst>
            <a:outerShdw blurRad="38100" rotWithShape="0" dir="5400000" dist="25400">
              <a:srgbClr val="000000">
                <a:alpha val="44705"/>
              </a:srgbClr>
            </a:outerShdw>
          </a:effectLst>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FFFFFF"/>
              </a:buClr>
              <a:buSzPts val="1400"/>
              <a:buFont typeface="Century Gothic"/>
              <a:buNone/>
            </a:pPr>
            <a:r>
              <a:t/>
            </a:r>
            <a:endParaRPr b="0" i="0" sz="1400" u="none" cap="none" strike="noStrike">
              <a:solidFill>
                <a:srgbClr val="FFFFFF"/>
              </a:solidFill>
              <a:latin typeface="Century Gothic"/>
              <a:ea typeface="Century Gothic"/>
              <a:cs typeface="Century Gothic"/>
              <a:sym typeface="Century Gothic"/>
            </a:endParaRPr>
          </a:p>
        </p:txBody>
      </p:sp>
      <p:sp>
        <p:nvSpPr>
          <p:cNvPr id="212" name="Google Shape;212;p28"/>
          <p:cNvSpPr txBox="1"/>
          <p:nvPr>
            <p:ph type="title"/>
          </p:nvPr>
        </p:nvSpPr>
        <p:spPr>
          <a:xfrm>
            <a:off x="484583" y="339539"/>
            <a:ext cx="7053543" cy="1050398"/>
          </a:xfrm>
          <a:prstGeom prst="rect">
            <a:avLst/>
          </a:prstGeom>
          <a:noFill/>
          <a:ln>
            <a:noFill/>
          </a:ln>
        </p:spPr>
        <p:txBody>
          <a:bodyPr anchorCtr="0" anchor="t" bIns="34275" lIns="34275" spcFirstLastPara="1" rIns="34275" wrap="square" tIns="34275">
            <a:normAutofit/>
          </a:bodyPr>
          <a:lstStyle>
            <a:lvl1pPr lvl="0" algn="l">
              <a:lnSpc>
                <a:spcPct val="100000"/>
              </a:lnSpc>
              <a:spcBef>
                <a:spcPts val="0"/>
              </a:spcBef>
              <a:spcAft>
                <a:spcPts val="0"/>
              </a:spcAft>
              <a:buClr>
                <a:srgbClr val="EBEBEB"/>
              </a:buClr>
              <a:buSzPts val="1400"/>
              <a:buNone/>
              <a:defRPr/>
            </a:lvl1pPr>
            <a:lvl2pPr lvl="1" algn="l">
              <a:lnSpc>
                <a:spcPct val="100000"/>
              </a:lnSpc>
              <a:spcBef>
                <a:spcPts val="0"/>
              </a:spcBef>
              <a:spcAft>
                <a:spcPts val="0"/>
              </a:spcAft>
              <a:buClr>
                <a:srgbClr val="EBEBEB"/>
              </a:buClr>
              <a:buSzPts val="1400"/>
              <a:buNone/>
              <a:defRPr/>
            </a:lvl2pPr>
            <a:lvl3pPr lvl="2" algn="l">
              <a:lnSpc>
                <a:spcPct val="100000"/>
              </a:lnSpc>
              <a:spcBef>
                <a:spcPts val="0"/>
              </a:spcBef>
              <a:spcAft>
                <a:spcPts val="0"/>
              </a:spcAft>
              <a:buClr>
                <a:srgbClr val="EBEBEB"/>
              </a:buClr>
              <a:buSzPts val="1400"/>
              <a:buNone/>
              <a:defRPr/>
            </a:lvl3pPr>
            <a:lvl4pPr lvl="3" algn="l">
              <a:lnSpc>
                <a:spcPct val="100000"/>
              </a:lnSpc>
              <a:spcBef>
                <a:spcPts val="0"/>
              </a:spcBef>
              <a:spcAft>
                <a:spcPts val="0"/>
              </a:spcAft>
              <a:buClr>
                <a:srgbClr val="EBEBEB"/>
              </a:buClr>
              <a:buSzPts val="1400"/>
              <a:buNone/>
              <a:defRPr/>
            </a:lvl4pPr>
            <a:lvl5pPr lvl="4" algn="l">
              <a:lnSpc>
                <a:spcPct val="100000"/>
              </a:lnSpc>
              <a:spcBef>
                <a:spcPts val="0"/>
              </a:spcBef>
              <a:spcAft>
                <a:spcPts val="0"/>
              </a:spcAft>
              <a:buClr>
                <a:srgbClr val="EBEBEB"/>
              </a:buClr>
              <a:buSzPts val="1400"/>
              <a:buNone/>
              <a:defRPr/>
            </a:lvl5pPr>
            <a:lvl6pPr lvl="5" algn="l">
              <a:lnSpc>
                <a:spcPct val="100000"/>
              </a:lnSpc>
              <a:spcBef>
                <a:spcPts val="0"/>
              </a:spcBef>
              <a:spcAft>
                <a:spcPts val="0"/>
              </a:spcAft>
              <a:buClr>
                <a:srgbClr val="EBEBEB"/>
              </a:buClr>
              <a:buSzPts val="1400"/>
              <a:buNone/>
              <a:defRPr/>
            </a:lvl6pPr>
            <a:lvl7pPr lvl="6" algn="l">
              <a:lnSpc>
                <a:spcPct val="100000"/>
              </a:lnSpc>
              <a:spcBef>
                <a:spcPts val="0"/>
              </a:spcBef>
              <a:spcAft>
                <a:spcPts val="0"/>
              </a:spcAft>
              <a:buClr>
                <a:srgbClr val="EBEBEB"/>
              </a:buClr>
              <a:buSzPts val="1400"/>
              <a:buNone/>
              <a:defRPr/>
            </a:lvl7pPr>
            <a:lvl8pPr lvl="7" algn="l">
              <a:lnSpc>
                <a:spcPct val="100000"/>
              </a:lnSpc>
              <a:spcBef>
                <a:spcPts val="0"/>
              </a:spcBef>
              <a:spcAft>
                <a:spcPts val="0"/>
              </a:spcAft>
              <a:buClr>
                <a:srgbClr val="EBEBEB"/>
              </a:buClr>
              <a:buSzPts val="1400"/>
              <a:buNone/>
              <a:defRPr/>
            </a:lvl8pPr>
            <a:lvl9pPr lvl="8" algn="l">
              <a:lnSpc>
                <a:spcPct val="100000"/>
              </a:lnSpc>
              <a:spcBef>
                <a:spcPts val="0"/>
              </a:spcBef>
              <a:spcAft>
                <a:spcPts val="0"/>
              </a:spcAft>
              <a:buClr>
                <a:srgbClr val="EBEBEB"/>
              </a:buClr>
              <a:buSzPts val="1400"/>
              <a:buNone/>
              <a:defRPr/>
            </a:lvl9pPr>
          </a:lstStyle>
          <a:p/>
        </p:txBody>
      </p:sp>
      <p:sp>
        <p:nvSpPr>
          <p:cNvPr id="213" name="Google Shape;213;p28"/>
          <p:cNvSpPr txBox="1"/>
          <p:nvPr>
            <p:ph idx="1" type="body"/>
          </p:nvPr>
        </p:nvSpPr>
        <p:spPr>
          <a:xfrm>
            <a:off x="489347" y="3188212"/>
            <a:ext cx="2205038" cy="432197"/>
          </a:xfrm>
          <a:prstGeom prst="rect">
            <a:avLst/>
          </a:prstGeom>
          <a:noFill/>
          <a:ln>
            <a:noFill/>
          </a:ln>
        </p:spPr>
        <p:txBody>
          <a:bodyPr anchorCtr="0" anchor="b" bIns="34275" lIns="34275" spcFirstLastPara="1" rIns="34275" wrap="square" tIns="34275">
            <a:normAutofit/>
          </a:bodyPr>
          <a:lstStyle>
            <a:lvl1pPr indent="-228600" lvl="0" marL="457200" algn="l">
              <a:lnSpc>
                <a:spcPct val="100000"/>
              </a:lnSpc>
              <a:spcBef>
                <a:spcPts val="800"/>
              </a:spcBef>
              <a:spcAft>
                <a:spcPts val="0"/>
              </a:spcAft>
              <a:buClr>
                <a:schemeClr val="accent1"/>
              </a:buClr>
              <a:buSzPts val="1800"/>
              <a:buFont typeface="Century Gothic"/>
              <a:buNone/>
              <a:defRPr sz="1800">
                <a:solidFill>
                  <a:schemeClr val="accent1"/>
                </a:solidFill>
              </a:defRPr>
            </a:lvl1pPr>
            <a:lvl2pPr indent="-228600" lvl="1" marL="914400" algn="l">
              <a:lnSpc>
                <a:spcPct val="100000"/>
              </a:lnSpc>
              <a:spcBef>
                <a:spcPts val="800"/>
              </a:spcBef>
              <a:spcAft>
                <a:spcPts val="0"/>
              </a:spcAft>
              <a:buClr>
                <a:schemeClr val="accent1"/>
              </a:buClr>
              <a:buSzPts val="1800"/>
              <a:buFont typeface="Century Gothic"/>
              <a:buNone/>
              <a:defRPr sz="1800">
                <a:solidFill>
                  <a:schemeClr val="accent1"/>
                </a:solidFill>
              </a:defRPr>
            </a:lvl2pPr>
            <a:lvl3pPr indent="-228600" lvl="2" marL="1371600" algn="l">
              <a:lnSpc>
                <a:spcPct val="100000"/>
              </a:lnSpc>
              <a:spcBef>
                <a:spcPts val="800"/>
              </a:spcBef>
              <a:spcAft>
                <a:spcPts val="0"/>
              </a:spcAft>
              <a:buClr>
                <a:schemeClr val="accent1"/>
              </a:buClr>
              <a:buSzPts val="1800"/>
              <a:buFont typeface="Century Gothic"/>
              <a:buNone/>
              <a:defRPr sz="1800">
                <a:solidFill>
                  <a:schemeClr val="accent1"/>
                </a:solidFill>
              </a:defRPr>
            </a:lvl3pPr>
            <a:lvl4pPr indent="-228600" lvl="3" marL="1828800" algn="l">
              <a:lnSpc>
                <a:spcPct val="100000"/>
              </a:lnSpc>
              <a:spcBef>
                <a:spcPts val="800"/>
              </a:spcBef>
              <a:spcAft>
                <a:spcPts val="0"/>
              </a:spcAft>
              <a:buClr>
                <a:schemeClr val="accent1"/>
              </a:buClr>
              <a:buSzPts val="1800"/>
              <a:buFont typeface="Century Gothic"/>
              <a:buNone/>
              <a:defRPr sz="1800">
                <a:solidFill>
                  <a:schemeClr val="accent1"/>
                </a:solidFill>
              </a:defRPr>
            </a:lvl4pPr>
            <a:lvl5pPr indent="-228600" lvl="4" marL="2286000" algn="l">
              <a:lnSpc>
                <a:spcPct val="100000"/>
              </a:lnSpc>
              <a:spcBef>
                <a:spcPts val="800"/>
              </a:spcBef>
              <a:spcAft>
                <a:spcPts val="0"/>
              </a:spcAft>
              <a:buClr>
                <a:schemeClr val="accent1"/>
              </a:buClr>
              <a:buSzPts val="1800"/>
              <a:buFont typeface="Century Gothic"/>
              <a:buNone/>
              <a:defRPr sz="1800">
                <a:solidFill>
                  <a:schemeClr val="accent1"/>
                </a:solidFill>
              </a:defRPr>
            </a:lvl5pPr>
            <a:lvl6pPr indent="-298450" lvl="5" marL="2743200" algn="l">
              <a:lnSpc>
                <a:spcPct val="100000"/>
              </a:lnSpc>
              <a:spcBef>
                <a:spcPts val="800"/>
              </a:spcBef>
              <a:spcAft>
                <a:spcPts val="0"/>
              </a:spcAft>
              <a:buSzPts val="1100"/>
              <a:buChar char="►"/>
              <a:defRPr/>
            </a:lvl6pPr>
            <a:lvl7pPr indent="-298450" lvl="6" marL="3200400" algn="l">
              <a:lnSpc>
                <a:spcPct val="100000"/>
              </a:lnSpc>
              <a:spcBef>
                <a:spcPts val="800"/>
              </a:spcBef>
              <a:spcAft>
                <a:spcPts val="0"/>
              </a:spcAft>
              <a:buSzPts val="1100"/>
              <a:buChar char="►"/>
              <a:defRPr/>
            </a:lvl7pPr>
            <a:lvl8pPr indent="-298450" lvl="7" marL="3657600" algn="l">
              <a:lnSpc>
                <a:spcPct val="100000"/>
              </a:lnSpc>
              <a:spcBef>
                <a:spcPts val="800"/>
              </a:spcBef>
              <a:spcAft>
                <a:spcPts val="0"/>
              </a:spcAft>
              <a:buSzPts val="1100"/>
              <a:buChar char="►"/>
              <a:defRPr/>
            </a:lvl8pPr>
            <a:lvl9pPr indent="-298450" lvl="8" marL="4114800" algn="l">
              <a:lnSpc>
                <a:spcPct val="100000"/>
              </a:lnSpc>
              <a:spcBef>
                <a:spcPts val="800"/>
              </a:spcBef>
              <a:spcAft>
                <a:spcPts val="0"/>
              </a:spcAft>
              <a:buSzPts val="1100"/>
              <a:buChar char="►"/>
              <a:defRPr/>
            </a:lvl9pPr>
          </a:lstStyle>
          <a:p/>
        </p:txBody>
      </p:sp>
      <p:sp>
        <p:nvSpPr>
          <p:cNvPr id="214" name="Google Shape;214;p28"/>
          <p:cNvSpPr/>
          <p:nvPr>
            <p:ph idx="2" type="pic"/>
          </p:nvPr>
        </p:nvSpPr>
        <p:spPr>
          <a:xfrm>
            <a:off x="489347" y="1657350"/>
            <a:ext cx="2205038" cy="1143000"/>
          </a:xfrm>
          <a:prstGeom prst="rect">
            <a:avLst/>
          </a:prstGeom>
          <a:noFill/>
          <a:ln>
            <a:noFill/>
          </a:ln>
          <a:effectLst>
            <a:outerShdw blurRad="50800" rotWithShape="0" dir="5400000" dist="50800">
              <a:srgbClr val="000000">
                <a:alpha val="42745"/>
              </a:srgbClr>
            </a:outerShdw>
          </a:effectLst>
        </p:spPr>
      </p:sp>
      <p:sp>
        <p:nvSpPr>
          <p:cNvPr id="215" name="Google Shape;215;p28"/>
          <p:cNvSpPr txBox="1"/>
          <p:nvPr>
            <p:ph idx="3" type="body"/>
          </p:nvPr>
        </p:nvSpPr>
        <p:spPr>
          <a:xfrm>
            <a:off x="489347" y="3620408"/>
            <a:ext cx="2205038" cy="494393"/>
          </a:xfrm>
          <a:prstGeom prst="rect">
            <a:avLst/>
          </a:prstGeom>
          <a:noFill/>
          <a:ln>
            <a:noFill/>
          </a:ln>
        </p:spPr>
        <p:txBody>
          <a:bodyPr anchorCtr="0" anchor="t" bIns="34275" lIns="34275" spcFirstLastPara="1" rIns="34275" wrap="square" tIns="34275">
            <a:normAutofit/>
          </a:bodyPr>
          <a:lstStyle>
            <a:lvl1pPr indent="-298450" lvl="0" marL="457200" algn="l">
              <a:lnSpc>
                <a:spcPct val="100000"/>
              </a:lnSpc>
              <a:spcBef>
                <a:spcPts val="800"/>
              </a:spcBef>
              <a:spcAft>
                <a:spcPts val="0"/>
              </a:spcAft>
              <a:buSzPts val="1100"/>
              <a:buChar char="►"/>
              <a:defRPr/>
            </a:lvl1pPr>
            <a:lvl2pPr indent="-298450" lvl="1" marL="914400" algn="l">
              <a:lnSpc>
                <a:spcPct val="100000"/>
              </a:lnSpc>
              <a:spcBef>
                <a:spcPts val="800"/>
              </a:spcBef>
              <a:spcAft>
                <a:spcPts val="0"/>
              </a:spcAft>
              <a:buSzPts val="1100"/>
              <a:buChar char="►"/>
              <a:defRPr/>
            </a:lvl2pPr>
            <a:lvl3pPr indent="-298450" lvl="2" marL="1371600" algn="l">
              <a:lnSpc>
                <a:spcPct val="100000"/>
              </a:lnSpc>
              <a:spcBef>
                <a:spcPts val="800"/>
              </a:spcBef>
              <a:spcAft>
                <a:spcPts val="0"/>
              </a:spcAft>
              <a:buSzPts val="1100"/>
              <a:buChar char="►"/>
              <a:defRPr/>
            </a:lvl3pPr>
            <a:lvl4pPr indent="-298450" lvl="3" marL="1828800" algn="l">
              <a:lnSpc>
                <a:spcPct val="100000"/>
              </a:lnSpc>
              <a:spcBef>
                <a:spcPts val="800"/>
              </a:spcBef>
              <a:spcAft>
                <a:spcPts val="0"/>
              </a:spcAft>
              <a:buSzPts val="1100"/>
              <a:buChar char="►"/>
              <a:defRPr/>
            </a:lvl4pPr>
            <a:lvl5pPr indent="-298450" lvl="4" marL="2286000" algn="l">
              <a:lnSpc>
                <a:spcPct val="100000"/>
              </a:lnSpc>
              <a:spcBef>
                <a:spcPts val="800"/>
              </a:spcBef>
              <a:spcAft>
                <a:spcPts val="0"/>
              </a:spcAft>
              <a:buSzPts val="1100"/>
              <a:buChar char="►"/>
              <a:defRPr/>
            </a:lvl5pPr>
            <a:lvl6pPr indent="-298450" lvl="5" marL="2743200" algn="l">
              <a:lnSpc>
                <a:spcPct val="100000"/>
              </a:lnSpc>
              <a:spcBef>
                <a:spcPts val="800"/>
              </a:spcBef>
              <a:spcAft>
                <a:spcPts val="0"/>
              </a:spcAft>
              <a:buSzPts val="1100"/>
              <a:buChar char="►"/>
              <a:defRPr/>
            </a:lvl6pPr>
            <a:lvl7pPr indent="-298450" lvl="6" marL="3200400" algn="l">
              <a:lnSpc>
                <a:spcPct val="100000"/>
              </a:lnSpc>
              <a:spcBef>
                <a:spcPts val="800"/>
              </a:spcBef>
              <a:spcAft>
                <a:spcPts val="0"/>
              </a:spcAft>
              <a:buSzPts val="1100"/>
              <a:buChar char="►"/>
              <a:defRPr/>
            </a:lvl7pPr>
            <a:lvl8pPr indent="-298450" lvl="7" marL="3657600" algn="l">
              <a:lnSpc>
                <a:spcPct val="100000"/>
              </a:lnSpc>
              <a:spcBef>
                <a:spcPts val="800"/>
              </a:spcBef>
              <a:spcAft>
                <a:spcPts val="0"/>
              </a:spcAft>
              <a:buSzPts val="1100"/>
              <a:buChar char="►"/>
              <a:defRPr/>
            </a:lvl8pPr>
            <a:lvl9pPr indent="-298450" lvl="8" marL="4114800" algn="l">
              <a:lnSpc>
                <a:spcPct val="100000"/>
              </a:lnSpc>
              <a:spcBef>
                <a:spcPts val="800"/>
              </a:spcBef>
              <a:spcAft>
                <a:spcPts val="0"/>
              </a:spcAft>
              <a:buSzPts val="1100"/>
              <a:buChar char="►"/>
              <a:defRPr/>
            </a:lvl9pPr>
          </a:lstStyle>
          <a:p/>
        </p:txBody>
      </p:sp>
      <p:sp>
        <p:nvSpPr>
          <p:cNvPr id="216" name="Google Shape;216;p28"/>
          <p:cNvSpPr txBox="1"/>
          <p:nvPr>
            <p:ph idx="4" type="body"/>
          </p:nvPr>
        </p:nvSpPr>
        <p:spPr>
          <a:xfrm>
            <a:off x="2917031" y="3188212"/>
            <a:ext cx="2197894" cy="432197"/>
          </a:xfrm>
          <a:prstGeom prst="rect">
            <a:avLst/>
          </a:prstGeom>
          <a:noFill/>
          <a:ln>
            <a:noFill/>
          </a:ln>
        </p:spPr>
        <p:txBody>
          <a:bodyPr anchorCtr="0" anchor="b" bIns="34275" lIns="34275" spcFirstLastPara="1" rIns="34275" wrap="square" tIns="34275">
            <a:normAutofit/>
          </a:bodyPr>
          <a:lstStyle>
            <a:lvl1pPr indent="-298450" lvl="0" marL="457200" algn="l">
              <a:lnSpc>
                <a:spcPct val="100000"/>
              </a:lnSpc>
              <a:spcBef>
                <a:spcPts val="800"/>
              </a:spcBef>
              <a:spcAft>
                <a:spcPts val="0"/>
              </a:spcAft>
              <a:buSzPts val="1100"/>
              <a:buChar char="►"/>
              <a:defRPr/>
            </a:lvl1pPr>
            <a:lvl2pPr indent="-298450" lvl="1" marL="914400" algn="l">
              <a:lnSpc>
                <a:spcPct val="100000"/>
              </a:lnSpc>
              <a:spcBef>
                <a:spcPts val="800"/>
              </a:spcBef>
              <a:spcAft>
                <a:spcPts val="0"/>
              </a:spcAft>
              <a:buSzPts val="1100"/>
              <a:buChar char="►"/>
              <a:defRPr/>
            </a:lvl2pPr>
            <a:lvl3pPr indent="-298450" lvl="2" marL="1371600" algn="l">
              <a:lnSpc>
                <a:spcPct val="100000"/>
              </a:lnSpc>
              <a:spcBef>
                <a:spcPts val="800"/>
              </a:spcBef>
              <a:spcAft>
                <a:spcPts val="0"/>
              </a:spcAft>
              <a:buSzPts val="1100"/>
              <a:buChar char="►"/>
              <a:defRPr/>
            </a:lvl3pPr>
            <a:lvl4pPr indent="-298450" lvl="3" marL="1828800" algn="l">
              <a:lnSpc>
                <a:spcPct val="100000"/>
              </a:lnSpc>
              <a:spcBef>
                <a:spcPts val="800"/>
              </a:spcBef>
              <a:spcAft>
                <a:spcPts val="0"/>
              </a:spcAft>
              <a:buSzPts val="1100"/>
              <a:buChar char="►"/>
              <a:defRPr/>
            </a:lvl4pPr>
            <a:lvl5pPr indent="-298450" lvl="4" marL="2286000" algn="l">
              <a:lnSpc>
                <a:spcPct val="100000"/>
              </a:lnSpc>
              <a:spcBef>
                <a:spcPts val="800"/>
              </a:spcBef>
              <a:spcAft>
                <a:spcPts val="0"/>
              </a:spcAft>
              <a:buSzPts val="1100"/>
              <a:buChar char="►"/>
              <a:defRPr/>
            </a:lvl5pPr>
            <a:lvl6pPr indent="-298450" lvl="5" marL="2743200" algn="l">
              <a:lnSpc>
                <a:spcPct val="100000"/>
              </a:lnSpc>
              <a:spcBef>
                <a:spcPts val="800"/>
              </a:spcBef>
              <a:spcAft>
                <a:spcPts val="0"/>
              </a:spcAft>
              <a:buSzPts val="1100"/>
              <a:buChar char="►"/>
              <a:defRPr/>
            </a:lvl6pPr>
            <a:lvl7pPr indent="-298450" lvl="6" marL="3200400" algn="l">
              <a:lnSpc>
                <a:spcPct val="100000"/>
              </a:lnSpc>
              <a:spcBef>
                <a:spcPts val="800"/>
              </a:spcBef>
              <a:spcAft>
                <a:spcPts val="0"/>
              </a:spcAft>
              <a:buSzPts val="1100"/>
              <a:buChar char="►"/>
              <a:defRPr/>
            </a:lvl7pPr>
            <a:lvl8pPr indent="-298450" lvl="7" marL="3657600" algn="l">
              <a:lnSpc>
                <a:spcPct val="100000"/>
              </a:lnSpc>
              <a:spcBef>
                <a:spcPts val="800"/>
              </a:spcBef>
              <a:spcAft>
                <a:spcPts val="0"/>
              </a:spcAft>
              <a:buSzPts val="1100"/>
              <a:buChar char="►"/>
              <a:defRPr/>
            </a:lvl8pPr>
            <a:lvl9pPr indent="-298450" lvl="8" marL="4114800" algn="l">
              <a:lnSpc>
                <a:spcPct val="100000"/>
              </a:lnSpc>
              <a:spcBef>
                <a:spcPts val="800"/>
              </a:spcBef>
              <a:spcAft>
                <a:spcPts val="0"/>
              </a:spcAft>
              <a:buSzPts val="1100"/>
              <a:buChar char="►"/>
              <a:defRPr/>
            </a:lvl9pPr>
          </a:lstStyle>
          <a:p/>
        </p:txBody>
      </p:sp>
      <p:sp>
        <p:nvSpPr>
          <p:cNvPr id="217" name="Google Shape;217;p28"/>
          <p:cNvSpPr/>
          <p:nvPr>
            <p:ph idx="5" type="pic"/>
          </p:nvPr>
        </p:nvSpPr>
        <p:spPr>
          <a:xfrm>
            <a:off x="2917030" y="1657350"/>
            <a:ext cx="2197895" cy="1143000"/>
          </a:xfrm>
          <a:prstGeom prst="rect">
            <a:avLst/>
          </a:prstGeom>
          <a:noFill/>
          <a:ln>
            <a:noFill/>
          </a:ln>
          <a:effectLst>
            <a:outerShdw blurRad="50800" rotWithShape="0" dir="5400000" dist="50800">
              <a:srgbClr val="000000">
                <a:alpha val="42745"/>
              </a:srgbClr>
            </a:outerShdw>
          </a:effectLst>
        </p:spPr>
      </p:sp>
      <p:sp>
        <p:nvSpPr>
          <p:cNvPr id="218" name="Google Shape;218;p28"/>
          <p:cNvSpPr txBox="1"/>
          <p:nvPr>
            <p:ph idx="6" type="body"/>
          </p:nvPr>
        </p:nvSpPr>
        <p:spPr>
          <a:xfrm>
            <a:off x="2916016" y="3620407"/>
            <a:ext cx="2200805" cy="494392"/>
          </a:xfrm>
          <a:prstGeom prst="rect">
            <a:avLst/>
          </a:prstGeom>
          <a:noFill/>
          <a:ln>
            <a:noFill/>
          </a:ln>
        </p:spPr>
        <p:txBody>
          <a:bodyPr anchorCtr="0" anchor="t" bIns="34275" lIns="34275" spcFirstLastPara="1" rIns="34275" wrap="square" tIns="34275">
            <a:normAutofit/>
          </a:bodyPr>
          <a:lstStyle>
            <a:lvl1pPr indent="-298450" lvl="0" marL="457200" algn="l">
              <a:lnSpc>
                <a:spcPct val="100000"/>
              </a:lnSpc>
              <a:spcBef>
                <a:spcPts val="800"/>
              </a:spcBef>
              <a:spcAft>
                <a:spcPts val="0"/>
              </a:spcAft>
              <a:buSzPts val="1100"/>
              <a:buChar char="►"/>
              <a:defRPr/>
            </a:lvl1pPr>
            <a:lvl2pPr indent="-298450" lvl="1" marL="914400" algn="l">
              <a:lnSpc>
                <a:spcPct val="100000"/>
              </a:lnSpc>
              <a:spcBef>
                <a:spcPts val="800"/>
              </a:spcBef>
              <a:spcAft>
                <a:spcPts val="0"/>
              </a:spcAft>
              <a:buSzPts val="1100"/>
              <a:buChar char="►"/>
              <a:defRPr/>
            </a:lvl2pPr>
            <a:lvl3pPr indent="-298450" lvl="2" marL="1371600" algn="l">
              <a:lnSpc>
                <a:spcPct val="100000"/>
              </a:lnSpc>
              <a:spcBef>
                <a:spcPts val="800"/>
              </a:spcBef>
              <a:spcAft>
                <a:spcPts val="0"/>
              </a:spcAft>
              <a:buSzPts val="1100"/>
              <a:buChar char="►"/>
              <a:defRPr/>
            </a:lvl3pPr>
            <a:lvl4pPr indent="-298450" lvl="3" marL="1828800" algn="l">
              <a:lnSpc>
                <a:spcPct val="100000"/>
              </a:lnSpc>
              <a:spcBef>
                <a:spcPts val="800"/>
              </a:spcBef>
              <a:spcAft>
                <a:spcPts val="0"/>
              </a:spcAft>
              <a:buSzPts val="1100"/>
              <a:buChar char="►"/>
              <a:defRPr/>
            </a:lvl4pPr>
            <a:lvl5pPr indent="-298450" lvl="4" marL="2286000" algn="l">
              <a:lnSpc>
                <a:spcPct val="100000"/>
              </a:lnSpc>
              <a:spcBef>
                <a:spcPts val="800"/>
              </a:spcBef>
              <a:spcAft>
                <a:spcPts val="0"/>
              </a:spcAft>
              <a:buSzPts val="1100"/>
              <a:buChar char="►"/>
              <a:defRPr/>
            </a:lvl5pPr>
            <a:lvl6pPr indent="-298450" lvl="5" marL="2743200" algn="l">
              <a:lnSpc>
                <a:spcPct val="100000"/>
              </a:lnSpc>
              <a:spcBef>
                <a:spcPts val="800"/>
              </a:spcBef>
              <a:spcAft>
                <a:spcPts val="0"/>
              </a:spcAft>
              <a:buSzPts val="1100"/>
              <a:buChar char="►"/>
              <a:defRPr/>
            </a:lvl6pPr>
            <a:lvl7pPr indent="-298450" lvl="6" marL="3200400" algn="l">
              <a:lnSpc>
                <a:spcPct val="100000"/>
              </a:lnSpc>
              <a:spcBef>
                <a:spcPts val="800"/>
              </a:spcBef>
              <a:spcAft>
                <a:spcPts val="0"/>
              </a:spcAft>
              <a:buSzPts val="1100"/>
              <a:buChar char="►"/>
              <a:defRPr/>
            </a:lvl7pPr>
            <a:lvl8pPr indent="-298450" lvl="7" marL="3657600" algn="l">
              <a:lnSpc>
                <a:spcPct val="100000"/>
              </a:lnSpc>
              <a:spcBef>
                <a:spcPts val="800"/>
              </a:spcBef>
              <a:spcAft>
                <a:spcPts val="0"/>
              </a:spcAft>
              <a:buSzPts val="1100"/>
              <a:buChar char="►"/>
              <a:defRPr/>
            </a:lvl8pPr>
            <a:lvl9pPr indent="-298450" lvl="8" marL="4114800" algn="l">
              <a:lnSpc>
                <a:spcPct val="100000"/>
              </a:lnSpc>
              <a:spcBef>
                <a:spcPts val="800"/>
              </a:spcBef>
              <a:spcAft>
                <a:spcPts val="0"/>
              </a:spcAft>
              <a:buSzPts val="1100"/>
              <a:buChar char="►"/>
              <a:defRPr/>
            </a:lvl9pPr>
          </a:lstStyle>
          <a:p/>
        </p:txBody>
      </p:sp>
      <p:sp>
        <p:nvSpPr>
          <p:cNvPr id="219" name="Google Shape;219;p28"/>
          <p:cNvSpPr txBox="1"/>
          <p:nvPr>
            <p:ph idx="7" type="body"/>
          </p:nvPr>
        </p:nvSpPr>
        <p:spPr>
          <a:xfrm>
            <a:off x="5343525" y="3188212"/>
            <a:ext cx="2199085" cy="432197"/>
          </a:xfrm>
          <a:prstGeom prst="rect">
            <a:avLst/>
          </a:prstGeom>
          <a:noFill/>
          <a:ln>
            <a:noFill/>
          </a:ln>
        </p:spPr>
        <p:txBody>
          <a:bodyPr anchorCtr="0" anchor="b" bIns="34275" lIns="34275" spcFirstLastPara="1" rIns="34275" wrap="square" tIns="34275">
            <a:normAutofit/>
          </a:bodyPr>
          <a:lstStyle>
            <a:lvl1pPr indent="-298450" lvl="0" marL="457200" algn="l">
              <a:lnSpc>
                <a:spcPct val="100000"/>
              </a:lnSpc>
              <a:spcBef>
                <a:spcPts val="800"/>
              </a:spcBef>
              <a:spcAft>
                <a:spcPts val="0"/>
              </a:spcAft>
              <a:buSzPts val="1100"/>
              <a:buChar char="►"/>
              <a:defRPr/>
            </a:lvl1pPr>
            <a:lvl2pPr indent="-298450" lvl="1" marL="914400" algn="l">
              <a:lnSpc>
                <a:spcPct val="100000"/>
              </a:lnSpc>
              <a:spcBef>
                <a:spcPts val="800"/>
              </a:spcBef>
              <a:spcAft>
                <a:spcPts val="0"/>
              </a:spcAft>
              <a:buSzPts val="1100"/>
              <a:buChar char="►"/>
              <a:defRPr/>
            </a:lvl2pPr>
            <a:lvl3pPr indent="-298450" lvl="2" marL="1371600" algn="l">
              <a:lnSpc>
                <a:spcPct val="100000"/>
              </a:lnSpc>
              <a:spcBef>
                <a:spcPts val="800"/>
              </a:spcBef>
              <a:spcAft>
                <a:spcPts val="0"/>
              </a:spcAft>
              <a:buSzPts val="1100"/>
              <a:buChar char="►"/>
              <a:defRPr/>
            </a:lvl3pPr>
            <a:lvl4pPr indent="-298450" lvl="3" marL="1828800" algn="l">
              <a:lnSpc>
                <a:spcPct val="100000"/>
              </a:lnSpc>
              <a:spcBef>
                <a:spcPts val="800"/>
              </a:spcBef>
              <a:spcAft>
                <a:spcPts val="0"/>
              </a:spcAft>
              <a:buSzPts val="1100"/>
              <a:buChar char="►"/>
              <a:defRPr/>
            </a:lvl4pPr>
            <a:lvl5pPr indent="-298450" lvl="4" marL="2286000" algn="l">
              <a:lnSpc>
                <a:spcPct val="100000"/>
              </a:lnSpc>
              <a:spcBef>
                <a:spcPts val="800"/>
              </a:spcBef>
              <a:spcAft>
                <a:spcPts val="0"/>
              </a:spcAft>
              <a:buSzPts val="1100"/>
              <a:buChar char="►"/>
              <a:defRPr/>
            </a:lvl5pPr>
            <a:lvl6pPr indent="-298450" lvl="5" marL="2743200" algn="l">
              <a:lnSpc>
                <a:spcPct val="100000"/>
              </a:lnSpc>
              <a:spcBef>
                <a:spcPts val="800"/>
              </a:spcBef>
              <a:spcAft>
                <a:spcPts val="0"/>
              </a:spcAft>
              <a:buSzPts val="1100"/>
              <a:buChar char="►"/>
              <a:defRPr/>
            </a:lvl6pPr>
            <a:lvl7pPr indent="-298450" lvl="6" marL="3200400" algn="l">
              <a:lnSpc>
                <a:spcPct val="100000"/>
              </a:lnSpc>
              <a:spcBef>
                <a:spcPts val="800"/>
              </a:spcBef>
              <a:spcAft>
                <a:spcPts val="0"/>
              </a:spcAft>
              <a:buSzPts val="1100"/>
              <a:buChar char="►"/>
              <a:defRPr/>
            </a:lvl7pPr>
            <a:lvl8pPr indent="-298450" lvl="7" marL="3657600" algn="l">
              <a:lnSpc>
                <a:spcPct val="100000"/>
              </a:lnSpc>
              <a:spcBef>
                <a:spcPts val="800"/>
              </a:spcBef>
              <a:spcAft>
                <a:spcPts val="0"/>
              </a:spcAft>
              <a:buSzPts val="1100"/>
              <a:buChar char="►"/>
              <a:defRPr/>
            </a:lvl8pPr>
            <a:lvl9pPr indent="-298450" lvl="8" marL="4114800" algn="l">
              <a:lnSpc>
                <a:spcPct val="100000"/>
              </a:lnSpc>
              <a:spcBef>
                <a:spcPts val="800"/>
              </a:spcBef>
              <a:spcAft>
                <a:spcPts val="0"/>
              </a:spcAft>
              <a:buSzPts val="1100"/>
              <a:buChar char="►"/>
              <a:defRPr/>
            </a:lvl9pPr>
          </a:lstStyle>
          <a:p/>
        </p:txBody>
      </p:sp>
      <p:sp>
        <p:nvSpPr>
          <p:cNvPr id="220" name="Google Shape;220;p28"/>
          <p:cNvSpPr/>
          <p:nvPr>
            <p:ph idx="8" type="pic"/>
          </p:nvPr>
        </p:nvSpPr>
        <p:spPr>
          <a:xfrm>
            <a:off x="5343524" y="1657350"/>
            <a:ext cx="2199085" cy="1143000"/>
          </a:xfrm>
          <a:prstGeom prst="rect">
            <a:avLst/>
          </a:prstGeom>
          <a:noFill/>
          <a:ln>
            <a:noFill/>
          </a:ln>
          <a:effectLst>
            <a:outerShdw blurRad="50800" rotWithShape="0" dir="5400000" dist="50800">
              <a:srgbClr val="000000">
                <a:alpha val="42745"/>
              </a:srgbClr>
            </a:outerShdw>
          </a:effectLst>
        </p:spPr>
      </p:sp>
      <p:sp>
        <p:nvSpPr>
          <p:cNvPr id="221" name="Google Shape;221;p28"/>
          <p:cNvSpPr txBox="1"/>
          <p:nvPr>
            <p:ph idx="9" type="body"/>
          </p:nvPr>
        </p:nvSpPr>
        <p:spPr>
          <a:xfrm>
            <a:off x="5343431" y="3620406"/>
            <a:ext cx="2201999" cy="494392"/>
          </a:xfrm>
          <a:prstGeom prst="rect">
            <a:avLst/>
          </a:prstGeom>
          <a:noFill/>
          <a:ln>
            <a:noFill/>
          </a:ln>
        </p:spPr>
        <p:txBody>
          <a:bodyPr anchorCtr="0" anchor="t" bIns="34275" lIns="34275" spcFirstLastPara="1" rIns="34275" wrap="square" tIns="34275">
            <a:normAutofit/>
          </a:bodyPr>
          <a:lstStyle>
            <a:lvl1pPr indent="-298450" lvl="0" marL="457200" algn="l">
              <a:lnSpc>
                <a:spcPct val="100000"/>
              </a:lnSpc>
              <a:spcBef>
                <a:spcPts val="800"/>
              </a:spcBef>
              <a:spcAft>
                <a:spcPts val="0"/>
              </a:spcAft>
              <a:buSzPts val="1100"/>
              <a:buChar char="►"/>
              <a:defRPr/>
            </a:lvl1pPr>
            <a:lvl2pPr indent="-298450" lvl="1" marL="914400" algn="l">
              <a:lnSpc>
                <a:spcPct val="100000"/>
              </a:lnSpc>
              <a:spcBef>
                <a:spcPts val="800"/>
              </a:spcBef>
              <a:spcAft>
                <a:spcPts val="0"/>
              </a:spcAft>
              <a:buSzPts val="1100"/>
              <a:buChar char="►"/>
              <a:defRPr/>
            </a:lvl2pPr>
            <a:lvl3pPr indent="-298450" lvl="2" marL="1371600" algn="l">
              <a:lnSpc>
                <a:spcPct val="100000"/>
              </a:lnSpc>
              <a:spcBef>
                <a:spcPts val="800"/>
              </a:spcBef>
              <a:spcAft>
                <a:spcPts val="0"/>
              </a:spcAft>
              <a:buSzPts val="1100"/>
              <a:buChar char="►"/>
              <a:defRPr/>
            </a:lvl3pPr>
            <a:lvl4pPr indent="-298450" lvl="3" marL="1828800" algn="l">
              <a:lnSpc>
                <a:spcPct val="100000"/>
              </a:lnSpc>
              <a:spcBef>
                <a:spcPts val="800"/>
              </a:spcBef>
              <a:spcAft>
                <a:spcPts val="0"/>
              </a:spcAft>
              <a:buSzPts val="1100"/>
              <a:buChar char="►"/>
              <a:defRPr/>
            </a:lvl4pPr>
            <a:lvl5pPr indent="-298450" lvl="4" marL="2286000" algn="l">
              <a:lnSpc>
                <a:spcPct val="100000"/>
              </a:lnSpc>
              <a:spcBef>
                <a:spcPts val="800"/>
              </a:spcBef>
              <a:spcAft>
                <a:spcPts val="0"/>
              </a:spcAft>
              <a:buSzPts val="1100"/>
              <a:buChar char="►"/>
              <a:defRPr/>
            </a:lvl5pPr>
            <a:lvl6pPr indent="-298450" lvl="5" marL="2743200" algn="l">
              <a:lnSpc>
                <a:spcPct val="100000"/>
              </a:lnSpc>
              <a:spcBef>
                <a:spcPts val="800"/>
              </a:spcBef>
              <a:spcAft>
                <a:spcPts val="0"/>
              </a:spcAft>
              <a:buSzPts val="1100"/>
              <a:buChar char="►"/>
              <a:defRPr/>
            </a:lvl6pPr>
            <a:lvl7pPr indent="-298450" lvl="6" marL="3200400" algn="l">
              <a:lnSpc>
                <a:spcPct val="100000"/>
              </a:lnSpc>
              <a:spcBef>
                <a:spcPts val="800"/>
              </a:spcBef>
              <a:spcAft>
                <a:spcPts val="0"/>
              </a:spcAft>
              <a:buSzPts val="1100"/>
              <a:buChar char="►"/>
              <a:defRPr/>
            </a:lvl7pPr>
            <a:lvl8pPr indent="-298450" lvl="7" marL="3657600" algn="l">
              <a:lnSpc>
                <a:spcPct val="100000"/>
              </a:lnSpc>
              <a:spcBef>
                <a:spcPts val="800"/>
              </a:spcBef>
              <a:spcAft>
                <a:spcPts val="0"/>
              </a:spcAft>
              <a:buSzPts val="1100"/>
              <a:buChar char="►"/>
              <a:defRPr/>
            </a:lvl8pPr>
            <a:lvl9pPr indent="-298450" lvl="8" marL="4114800" algn="l">
              <a:lnSpc>
                <a:spcPct val="100000"/>
              </a:lnSpc>
              <a:spcBef>
                <a:spcPts val="800"/>
              </a:spcBef>
              <a:spcAft>
                <a:spcPts val="0"/>
              </a:spcAft>
              <a:buSzPts val="1100"/>
              <a:buChar char="►"/>
              <a:defRPr/>
            </a:lvl9pPr>
          </a:lstStyle>
          <a:p/>
        </p:txBody>
      </p:sp>
      <p:cxnSp>
        <p:nvCxnSpPr>
          <p:cNvPr id="222" name="Google Shape;222;p28"/>
          <p:cNvCxnSpPr/>
          <p:nvPr/>
        </p:nvCxnSpPr>
        <p:spPr>
          <a:xfrm flipH="1">
            <a:off x="2794606" y="1600200"/>
            <a:ext cx="1" cy="2971800"/>
          </a:xfrm>
          <a:prstGeom prst="straightConnector1">
            <a:avLst/>
          </a:prstGeom>
          <a:noFill/>
          <a:ln cap="rnd" cmpd="sng" w="12700">
            <a:solidFill>
              <a:schemeClr val="accent1">
                <a:alpha val="40000"/>
              </a:schemeClr>
            </a:solidFill>
            <a:prstDash val="solid"/>
            <a:round/>
            <a:headEnd len="sm" w="sm" type="none"/>
            <a:tailEnd len="sm" w="sm" type="none"/>
          </a:ln>
        </p:spPr>
      </p:cxnSp>
      <p:cxnSp>
        <p:nvCxnSpPr>
          <p:cNvPr id="223" name="Google Shape;223;p28"/>
          <p:cNvCxnSpPr/>
          <p:nvPr/>
        </p:nvCxnSpPr>
        <p:spPr>
          <a:xfrm flipH="1">
            <a:off x="5221669" y="1600200"/>
            <a:ext cx="1" cy="2975162"/>
          </a:xfrm>
          <a:prstGeom prst="straightConnector1">
            <a:avLst/>
          </a:prstGeom>
          <a:noFill/>
          <a:ln cap="rnd" cmpd="sng" w="12700">
            <a:solidFill>
              <a:schemeClr val="accent1">
                <a:alpha val="40000"/>
              </a:schemeClr>
            </a:solidFill>
            <a:prstDash val="solid"/>
            <a:round/>
            <a:headEnd len="sm" w="sm" type="none"/>
            <a:tailEnd len="sm" w="sm" type="none"/>
          </a:ln>
        </p:spPr>
      </p:cxnSp>
      <p:sp>
        <p:nvSpPr>
          <p:cNvPr id="224" name="Google Shape;224;p28"/>
          <p:cNvSpPr txBox="1"/>
          <p:nvPr>
            <p:ph idx="12" type="sldNum"/>
          </p:nvPr>
        </p:nvSpPr>
        <p:spPr>
          <a:xfrm>
            <a:off x="7891872" y="405132"/>
            <a:ext cx="373715" cy="392430"/>
          </a:xfrm>
          <a:prstGeom prst="rect">
            <a:avLst/>
          </a:prstGeom>
          <a:noFill/>
          <a:ln>
            <a:noFill/>
          </a:ln>
        </p:spPr>
        <p:txBody>
          <a:bodyPr anchorCtr="0" anchor="b" bIns="34275" lIns="34275" spcFirstLastPara="1" rIns="34275" wrap="square" tIns="34275">
            <a:spAutoFit/>
          </a:bodyPr>
          <a:lstStyle>
            <a:lvl1pPr indent="0" lvl="0" marL="0" algn="ctr">
              <a:lnSpc>
                <a:spcPct val="100000"/>
              </a:lnSpc>
              <a:spcBef>
                <a:spcPts val="0"/>
              </a:spcBef>
              <a:spcAft>
                <a:spcPts val="0"/>
              </a:spcAft>
              <a:buClr>
                <a:srgbClr val="FFFFFF"/>
              </a:buClr>
              <a:buSzPts val="2100"/>
              <a:buFont typeface="Century Gothic"/>
              <a:buNone/>
              <a:defRPr sz="2100">
                <a:solidFill>
                  <a:srgbClr val="FFFFFF"/>
                </a:solidFill>
              </a:defRPr>
            </a:lvl1pPr>
            <a:lvl2pPr indent="0" lvl="1" marL="0" algn="ctr">
              <a:lnSpc>
                <a:spcPct val="100000"/>
              </a:lnSpc>
              <a:spcBef>
                <a:spcPts val="0"/>
              </a:spcBef>
              <a:spcAft>
                <a:spcPts val="0"/>
              </a:spcAft>
              <a:buClr>
                <a:srgbClr val="FFFFFF"/>
              </a:buClr>
              <a:buSzPts val="2100"/>
              <a:buFont typeface="Century Gothic"/>
              <a:buNone/>
              <a:defRPr sz="2100">
                <a:solidFill>
                  <a:srgbClr val="FFFFFF"/>
                </a:solidFill>
              </a:defRPr>
            </a:lvl2pPr>
            <a:lvl3pPr indent="0" lvl="2" marL="0" algn="ctr">
              <a:lnSpc>
                <a:spcPct val="100000"/>
              </a:lnSpc>
              <a:spcBef>
                <a:spcPts val="0"/>
              </a:spcBef>
              <a:spcAft>
                <a:spcPts val="0"/>
              </a:spcAft>
              <a:buClr>
                <a:srgbClr val="FFFFFF"/>
              </a:buClr>
              <a:buSzPts val="2100"/>
              <a:buFont typeface="Century Gothic"/>
              <a:buNone/>
              <a:defRPr sz="2100">
                <a:solidFill>
                  <a:srgbClr val="FFFFFF"/>
                </a:solidFill>
              </a:defRPr>
            </a:lvl3pPr>
            <a:lvl4pPr indent="0" lvl="3" marL="0" algn="ctr">
              <a:lnSpc>
                <a:spcPct val="100000"/>
              </a:lnSpc>
              <a:spcBef>
                <a:spcPts val="0"/>
              </a:spcBef>
              <a:spcAft>
                <a:spcPts val="0"/>
              </a:spcAft>
              <a:buClr>
                <a:srgbClr val="FFFFFF"/>
              </a:buClr>
              <a:buSzPts val="2100"/>
              <a:buFont typeface="Century Gothic"/>
              <a:buNone/>
              <a:defRPr sz="2100">
                <a:solidFill>
                  <a:srgbClr val="FFFFFF"/>
                </a:solidFill>
              </a:defRPr>
            </a:lvl4pPr>
            <a:lvl5pPr indent="0" lvl="4" marL="0" algn="ctr">
              <a:lnSpc>
                <a:spcPct val="100000"/>
              </a:lnSpc>
              <a:spcBef>
                <a:spcPts val="0"/>
              </a:spcBef>
              <a:spcAft>
                <a:spcPts val="0"/>
              </a:spcAft>
              <a:buClr>
                <a:srgbClr val="FFFFFF"/>
              </a:buClr>
              <a:buSzPts val="2100"/>
              <a:buFont typeface="Century Gothic"/>
              <a:buNone/>
              <a:defRPr sz="2100">
                <a:solidFill>
                  <a:srgbClr val="FFFFFF"/>
                </a:solidFill>
              </a:defRPr>
            </a:lvl5pPr>
            <a:lvl6pPr indent="0" lvl="5" marL="0" algn="ctr">
              <a:lnSpc>
                <a:spcPct val="100000"/>
              </a:lnSpc>
              <a:spcBef>
                <a:spcPts val="0"/>
              </a:spcBef>
              <a:spcAft>
                <a:spcPts val="0"/>
              </a:spcAft>
              <a:buClr>
                <a:srgbClr val="FFFFFF"/>
              </a:buClr>
              <a:buSzPts val="2100"/>
              <a:buFont typeface="Century Gothic"/>
              <a:buNone/>
              <a:defRPr sz="2100">
                <a:solidFill>
                  <a:srgbClr val="FFFFFF"/>
                </a:solidFill>
              </a:defRPr>
            </a:lvl6pPr>
            <a:lvl7pPr indent="0" lvl="6" marL="0" algn="ctr">
              <a:lnSpc>
                <a:spcPct val="100000"/>
              </a:lnSpc>
              <a:spcBef>
                <a:spcPts val="0"/>
              </a:spcBef>
              <a:spcAft>
                <a:spcPts val="0"/>
              </a:spcAft>
              <a:buClr>
                <a:srgbClr val="FFFFFF"/>
              </a:buClr>
              <a:buSzPts val="2100"/>
              <a:buFont typeface="Century Gothic"/>
              <a:buNone/>
              <a:defRPr sz="2100">
                <a:solidFill>
                  <a:srgbClr val="FFFFFF"/>
                </a:solidFill>
              </a:defRPr>
            </a:lvl7pPr>
            <a:lvl8pPr indent="0" lvl="7" marL="0" algn="ctr">
              <a:lnSpc>
                <a:spcPct val="100000"/>
              </a:lnSpc>
              <a:spcBef>
                <a:spcPts val="0"/>
              </a:spcBef>
              <a:spcAft>
                <a:spcPts val="0"/>
              </a:spcAft>
              <a:buClr>
                <a:srgbClr val="FFFFFF"/>
              </a:buClr>
              <a:buSzPts val="2100"/>
              <a:buFont typeface="Century Gothic"/>
              <a:buNone/>
              <a:defRPr sz="2100">
                <a:solidFill>
                  <a:srgbClr val="FFFFFF"/>
                </a:solidFill>
              </a:defRPr>
            </a:lvl8pPr>
            <a:lvl9pPr indent="0" lvl="8" marL="0" algn="ctr">
              <a:lnSpc>
                <a:spcPct val="100000"/>
              </a:lnSpc>
              <a:spcBef>
                <a:spcPts val="0"/>
              </a:spcBef>
              <a:spcAft>
                <a:spcPts val="0"/>
              </a:spcAft>
              <a:buClr>
                <a:srgbClr val="FFFFFF"/>
              </a:buClr>
              <a:buSzPts val="2100"/>
              <a:buFont typeface="Century Gothic"/>
              <a:buNone/>
              <a:defRPr sz="2100">
                <a:solidFill>
                  <a:srgbClr val="FFFFFF"/>
                </a:solidFill>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showMasterSp="0">
  <p:cSld name="Title and Vertical Text">
    <p:spTree>
      <p:nvGrpSpPr>
        <p:cNvPr id="225" name="Shape 225"/>
        <p:cNvGrpSpPr/>
        <p:nvPr/>
      </p:nvGrpSpPr>
      <p:grpSpPr>
        <a:xfrm>
          <a:off x="0" y="0"/>
          <a:ext cx="0" cy="0"/>
          <a:chOff x="0" y="0"/>
          <a:chExt cx="0" cy="0"/>
        </a:xfrm>
      </p:grpSpPr>
      <p:pic>
        <p:nvPicPr>
          <p:cNvPr id="226" name="Google Shape;226;p29"/>
          <p:cNvPicPr preferRelativeResize="0"/>
          <p:nvPr/>
        </p:nvPicPr>
        <p:blipFill rotWithShape="1">
          <a:blip r:embed="rId2">
            <a:alphaModFix/>
          </a:blip>
          <a:srcRect b="0" l="3613" r="0" t="0"/>
          <a:stretch/>
        </p:blipFill>
        <p:spPr>
          <a:xfrm>
            <a:off x="0" y="2002263"/>
            <a:ext cx="3027760" cy="3141237"/>
          </a:xfrm>
          <a:prstGeom prst="rect">
            <a:avLst/>
          </a:prstGeom>
          <a:noFill/>
          <a:ln>
            <a:noFill/>
          </a:ln>
        </p:spPr>
      </p:pic>
      <p:pic>
        <p:nvPicPr>
          <p:cNvPr id="227" name="Google Shape;227;p29"/>
          <p:cNvPicPr preferRelativeResize="0"/>
          <p:nvPr/>
        </p:nvPicPr>
        <p:blipFill rotWithShape="1">
          <a:blip r:embed="rId3">
            <a:alphaModFix/>
          </a:blip>
          <a:srcRect b="0" l="35640" r="0" t="0"/>
          <a:stretch/>
        </p:blipFill>
        <p:spPr>
          <a:xfrm>
            <a:off x="-1" y="2169260"/>
            <a:ext cx="1141810" cy="1774090"/>
          </a:xfrm>
          <a:prstGeom prst="rect">
            <a:avLst/>
          </a:prstGeom>
          <a:noFill/>
          <a:ln>
            <a:noFill/>
          </a:ln>
        </p:spPr>
      </p:pic>
      <p:sp>
        <p:nvSpPr>
          <p:cNvPr id="228" name="Google Shape;228;p29"/>
          <p:cNvSpPr/>
          <p:nvPr/>
        </p:nvSpPr>
        <p:spPr>
          <a:xfrm>
            <a:off x="6456758" y="1257300"/>
            <a:ext cx="2114551" cy="2114550"/>
          </a:xfrm>
          <a:prstGeom prst="ellipse">
            <a:avLst/>
          </a:prstGeom>
          <a:gradFill>
            <a:gsLst>
              <a:gs pos="0">
                <a:srgbClr val="7AC4F0">
                  <a:alpha val="6666"/>
                </a:srgbClr>
              </a:gs>
              <a:gs pos="36000">
                <a:srgbClr val="7AC4F0">
                  <a:alpha val="5882"/>
                </a:srgbClr>
              </a:gs>
              <a:gs pos="69000">
                <a:srgbClr val="7AC4F0">
                  <a:alpha val="0"/>
                </a:srgbClr>
              </a:gs>
              <a:gs pos="100000">
                <a:srgbClr val="7AC4F0">
                  <a:alpha val="0"/>
                </a:srgbClr>
              </a:gs>
            </a:gsLst>
            <a:path path="circle">
              <a:fillToRect b="100%" r="100%"/>
            </a:path>
            <a:tileRect l="-100%" t="-100%"/>
          </a:grad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FFFFFF"/>
              </a:buClr>
              <a:buSzPts val="1400"/>
              <a:buFont typeface="Century Gothic"/>
              <a:buNone/>
            </a:pPr>
            <a:r>
              <a:t/>
            </a:r>
            <a:endParaRPr b="0" i="0" sz="1400" u="none" cap="none" strike="noStrike">
              <a:solidFill>
                <a:srgbClr val="FFFFFF"/>
              </a:solidFill>
              <a:latin typeface="Century Gothic"/>
              <a:ea typeface="Century Gothic"/>
              <a:cs typeface="Century Gothic"/>
              <a:sym typeface="Century Gothic"/>
            </a:endParaRPr>
          </a:p>
        </p:txBody>
      </p:sp>
      <p:pic>
        <p:nvPicPr>
          <p:cNvPr id="229" name="Google Shape;229;p29"/>
          <p:cNvPicPr preferRelativeResize="0"/>
          <p:nvPr/>
        </p:nvPicPr>
        <p:blipFill rotWithShape="1">
          <a:blip r:embed="rId4">
            <a:alphaModFix/>
          </a:blip>
          <a:srcRect b="0" l="0" r="0" t="28812"/>
          <a:stretch/>
        </p:blipFill>
        <p:spPr>
          <a:xfrm>
            <a:off x="5999558" y="0"/>
            <a:ext cx="1202541" cy="856055"/>
          </a:xfrm>
          <a:prstGeom prst="rect">
            <a:avLst/>
          </a:prstGeom>
          <a:noFill/>
          <a:ln>
            <a:noFill/>
          </a:ln>
        </p:spPr>
      </p:pic>
      <p:pic>
        <p:nvPicPr>
          <p:cNvPr id="230" name="Google Shape;230;p29"/>
          <p:cNvPicPr preferRelativeResize="0"/>
          <p:nvPr/>
        </p:nvPicPr>
        <p:blipFill rotWithShape="1">
          <a:blip r:embed="rId5">
            <a:alphaModFix/>
          </a:blip>
          <a:srcRect b="23320" l="0" r="0" t="0"/>
          <a:stretch/>
        </p:blipFill>
        <p:spPr>
          <a:xfrm>
            <a:off x="6456758" y="4572000"/>
            <a:ext cx="745301" cy="571500"/>
          </a:xfrm>
          <a:prstGeom prst="rect">
            <a:avLst/>
          </a:prstGeom>
          <a:noFill/>
          <a:ln>
            <a:noFill/>
          </a:ln>
        </p:spPr>
      </p:pic>
      <p:sp>
        <p:nvSpPr>
          <p:cNvPr id="231" name="Google Shape;231;p29"/>
          <p:cNvSpPr/>
          <p:nvPr/>
        </p:nvSpPr>
        <p:spPr>
          <a:xfrm>
            <a:off x="7828358" y="0"/>
            <a:ext cx="514351" cy="857250"/>
          </a:xfrm>
          <a:prstGeom prst="rect">
            <a:avLst/>
          </a:prstGeom>
          <a:solidFill>
            <a:schemeClr val="accent1"/>
          </a:solidFill>
          <a:ln>
            <a:noFill/>
          </a:ln>
          <a:effectLst>
            <a:outerShdw blurRad="38100" rotWithShape="0" dir="5400000" dist="25400">
              <a:srgbClr val="000000">
                <a:alpha val="44705"/>
              </a:srgbClr>
            </a:outerShdw>
          </a:effectLst>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FFFFFF"/>
              </a:buClr>
              <a:buSzPts val="1400"/>
              <a:buFont typeface="Century Gothic"/>
              <a:buNone/>
            </a:pPr>
            <a:r>
              <a:t/>
            </a:r>
            <a:endParaRPr b="0" i="0" sz="1400" u="none" cap="none" strike="noStrike">
              <a:solidFill>
                <a:srgbClr val="FFFFFF"/>
              </a:solidFill>
              <a:latin typeface="Century Gothic"/>
              <a:ea typeface="Century Gothic"/>
              <a:cs typeface="Century Gothic"/>
              <a:sym typeface="Century Gothic"/>
            </a:endParaRPr>
          </a:p>
        </p:txBody>
      </p:sp>
      <p:sp>
        <p:nvSpPr>
          <p:cNvPr id="232" name="Google Shape;232;p29"/>
          <p:cNvSpPr txBox="1"/>
          <p:nvPr>
            <p:ph type="title"/>
          </p:nvPr>
        </p:nvSpPr>
        <p:spPr>
          <a:xfrm>
            <a:off x="484583" y="339539"/>
            <a:ext cx="7053543" cy="1050398"/>
          </a:xfrm>
          <a:prstGeom prst="rect">
            <a:avLst/>
          </a:prstGeom>
          <a:noFill/>
          <a:ln>
            <a:noFill/>
          </a:ln>
        </p:spPr>
        <p:txBody>
          <a:bodyPr anchorCtr="0" anchor="t" bIns="34275" lIns="34275" spcFirstLastPara="1" rIns="34275" wrap="square" tIns="34275">
            <a:normAutofit/>
          </a:bodyPr>
          <a:lstStyle>
            <a:lvl1pPr lvl="0" algn="l">
              <a:lnSpc>
                <a:spcPct val="100000"/>
              </a:lnSpc>
              <a:spcBef>
                <a:spcPts val="0"/>
              </a:spcBef>
              <a:spcAft>
                <a:spcPts val="0"/>
              </a:spcAft>
              <a:buClr>
                <a:srgbClr val="EBEBEB"/>
              </a:buClr>
              <a:buSzPts val="1400"/>
              <a:buNone/>
              <a:defRPr/>
            </a:lvl1pPr>
            <a:lvl2pPr lvl="1" algn="l">
              <a:lnSpc>
                <a:spcPct val="100000"/>
              </a:lnSpc>
              <a:spcBef>
                <a:spcPts val="0"/>
              </a:spcBef>
              <a:spcAft>
                <a:spcPts val="0"/>
              </a:spcAft>
              <a:buClr>
                <a:srgbClr val="EBEBEB"/>
              </a:buClr>
              <a:buSzPts val="1400"/>
              <a:buNone/>
              <a:defRPr/>
            </a:lvl2pPr>
            <a:lvl3pPr lvl="2" algn="l">
              <a:lnSpc>
                <a:spcPct val="100000"/>
              </a:lnSpc>
              <a:spcBef>
                <a:spcPts val="0"/>
              </a:spcBef>
              <a:spcAft>
                <a:spcPts val="0"/>
              </a:spcAft>
              <a:buClr>
                <a:srgbClr val="EBEBEB"/>
              </a:buClr>
              <a:buSzPts val="1400"/>
              <a:buNone/>
              <a:defRPr/>
            </a:lvl3pPr>
            <a:lvl4pPr lvl="3" algn="l">
              <a:lnSpc>
                <a:spcPct val="100000"/>
              </a:lnSpc>
              <a:spcBef>
                <a:spcPts val="0"/>
              </a:spcBef>
              <a:spcAft>
                <a:spcPts val="0"/>
              </a:spcAft>
              <a:buClr>
                <a:srgbClr val="EBEBEB"/>
              </a:buClr>
              <a:buSzPts val="1400"/>
              <a:buNone/>
              <a:defRPr/>
            </a:lvl4pPr>
            <a:lvl5pPr lvl="4" algn="l">
              <a:lnSpc>
                <a:spcPct val="100000"/>
              </a:lnSpc>
              <a:spcBef>
                <a:spcPts val="0"/>
              </a:spcBef>
              <a:spcAft>
                <a:spcPts val="0"/>
              </a:spcAft>
              <a:buClr>
                <a:srgbClr val="EBEBEB"/>
              </a:buClr>
              <a:buSzPts val="1400"/>
              <a:buNone/>
              <a:defRPr/>
            </a:lvl5pPr>
            <a:lvl6pPr lvl="5" algn="l">
              <a:lnSpc>
                <a:spcPct val="100000"/>
              </a:lnSpc>
              <a:spcBef>
                <a:spcPts val="0"/>
              </a:spcBef>
              <a:spcAft>
                <a:spcPts val="0"/>
              </a:spcAft>
              <a:buClr>
                <a:srgbClr val="EBEBEB"/>
              </a:buClr>
              <a:buSzPts val="1400"/>
              <a:buNone/>
              <a:defRPr/>
            </a:lvl6pPr>
            <a:lvl7pPr lvl="6" algn="l">
              <a:lnSpc>
                <a:spcPct val="100000"/>
              </a:lnSpc>
              <a:spcBef>
                <a:spcPts val="0"/>
              </a:spcBef>
              <a:spcAft>
                <a:spcPts val="0"/>
              </a:spcAft>
              <a:buClr>
                <a:srgbClr val="EBEBEB"/>
              </a:buClr>
              <a:buSzPts val="1400"/>
              <a:buNone/>
              <a:defRPr/>
            </a:lvl7pPr>
            <a:lvl8pPr lvl="7" algn="l">
              <a:lnSpc>
                <a:spcPct val="100000"/>
              </a:lnSpc>
              <a:spcBef>
                <a:spcPts val="0"/>
              </a:spcBef>
              <a:spcAft>
                <a:spcPts val="0"/>
              </a:spcAft>
              <a:buClr>
                <a:srgbClr val="EBEBEB"/>
              </a:buClr>
              <a:buSzPts val="1400"/>
              <a:buNone/>
              <a:defRPr/>
            </a:lvl8pPr>
            <a:lvl9pPr lvl="8" algn="l">
              <a:lnSpc>
                <a:spcPct val="100000"/>
              </a:lnSpc>
              <a:spcBef>
                <a:spcPts val="0"/>
              </a:spcBef>
              <a:spcAft>
                <a:spcPts val="0"/>
              </a:spcAft>
              <a:buClr>
                <a:srgbClr val="EBEBEB"/>
              </a:buClr>
              <a:buSzPts val="1400"/>
              <a:buNone/>
              <a:defRPr/>
            </a:lvl9pPr>
          </a:lstStyle>
          <a:p/>
        </p:txBody>
      </p:sp>
      <p:sp>
        <p:nvSpPr>
          <p:cNvPr id="233" name="Google Shape;233;p29"/>
          <p:cNvSpPr txBox="1"/>
          <p:nvPr>
            <p:ph idx="1" type="body"/>
          </p:nvPr>
        </p:nvSpPr>
        <p:spPr>
          <a:xfrm>
            <a:off x="827484" y="1539688"/>
            <a:ext cx="6709906" cy="3146612"/>
          </a:xfrm>
          <a:prstGeom prst="rect">
            <a:avLst/>
          </a:prstGeom>
          <a:noFill/>
          <a:ln>
            <a:noFill/>
          </a:ln>
        </p:spPr>
        <p:txBody>
          <a:bodyPr anchorCtr="0" anchor="t" bIns="34275" lIns="34275" spcFirstLastPara="1" rIns="34275" wrap="square" tIns="34275">
            <a:normAutofit/>
          </a:bodyPr>
          <a:lstStyle>
            <a:lvl1pPr indent="-298450" lvl="0" marL="457200" algn="l">
              <a:lnSpc>
                <a:spcPct val="100000"/>
              </a:lnSpc>
              <a:spcBef>
                <a:spcPts val="800"/>
              </a:spcBef>
              <a:spcAft>
                <a:spcPts val="0"/>
              </a:spcAft>
              <a:buSzPts val="1100"/>
              <a:buChar char="►"/>
              <a:defRPr/>
            </a:lvl1pPr>
            <a:lvl2pPr indent="-298450" lvl="1" marL="914400" algn="l">
              <a:lnSpc>
                <a:spcPct val="100000"/>
              </a:lnSpc>
              <a:spcBef>
                <a:spcPts val="800"/>
              </a:spcBef>
              <a:spcAft>
                <a:spcPts val="0"/>
              </a:spcAft>
              <a:buSzPts val="1100"/>
              <a:buChar char="►"/>
              <a:defRPr/>
            </a:lvl2pPr>
            <a:lvl3pPr indent="-298450" lvl="2" marL="1371600" algn="l">
              <a:lnSpc>
                <a:spcPct val="100000"/>
              </a:lnSpc>
              <a:spcBef>
                <a:spcPts val="800"/>
              </a:spcBef>
              <a:spcAft>
                <a:spcPts val="0"/>
              </a:spcAft>
              <a:buSzPts val="1100"/>
              <a:buChar char="►"/>
              <a:defRPr/>
            </a:lvl3pPr>
            <a:lvl4pPr indent="-298450" lvl="3" marL="1828800" algn="l">
              <a:lnSpc>
                <a:spcPct val="100000"/>
              </a:lnSpc>
              <a:spcBef>
                <a:spcPts val="800"/>
              </a:spcBef>
              <a:spcAft>
                <a:spcPts val="0"/>
              </a:spcAft>
              <a:buSzPts val="1100"/>
              <a:buChar char="►"/>
              <a:defRPr/>
            </a:lvl4pPr>
            <a:lvl5pPr indent="-298450" lvl="4" marL="2286000" algn="l">
              <a:lnSpc>
                <a:spcPct val="100000"/>
              </a:lnSpc>
              <a:spcBef>
                <a:spcPts val="800"/>
              </a:spcBef>
              <a:spcAft>
                <a:spcPts val="0"/>
              </a:spcAft>
              <a:buSzPts val="1100"/>
              <a:buChar char="►"/>
              <a:defRPr/>
            </a:lvl5pPr>
            <a:lvl6pPr indent="-298450" lvl="5" marL="2743200" algn="l">
              <a:lnSpc>
                <a:spcPct val="100000"/>
              </a:lnSpc>
              <a:spcBef>
                <a:spcPts val="800"/>
              </a:spcBef>
              <a:spcAft>
                <a:spcPts val="0"/>
              </a:spcAft>
              <a:buSzPts val="1100"/>
              <a:buChar char="►"/>
              <a:defRPr/>
            </a:lvl6pPr>
            <a:lvl7pPr indent="-298450" lvl="6" marL="3200400" algn="l">
              <a:lnSpc>
                <a:spcPct val="100000"/>
              </a:lnSpc>
              <a:spcBef>
                <a:spcPts val="800"/>
              </a:spcBef>
              <a:spcAft>
                <a:spcPts val="0"/>
              </a:spcAft>
              <a:buSzPts val="1100"/>
              <a:buChar char="►"/>
              <a:defRPr/>
            </a:lvl7pPr>
            <a:lvl8pPr indent="-298450" lvl="7" marL="3657600" algn="l">
              <a:lnSpc>
                <a:spcPct val="100000"/>
              </a:lnSpc>
              <a:spcBef>
                <a:spcPts val="800"/>
              </a:spcBef>
              <a:spcAft>
                <a:spcPts val="0"/>
              </a:spcAft>
              <a:buSzPts val="1100"/>
              <a:buChar char="►"/>
              <a:defRPr/>
            </a:lvl8pPr>
            <a:lvl9pPr indent="-298450" lvl="8" marL="4114800" algn="l">
              <a:lnSpc>
                <a:spcPct val="100000"/>
              </a:lnSpc>
              <a:spcBef>
                <a:spcPts val="800"/>
              </a:spcBef>
              <a:spcAft>
                <a:spcPts val="0"/>
              </a:spcAft>
              <a:buSzPts val="1100"/>
              <a:buChar char="►"/>
              <a:defRPr/>
            </a:lvl9pPr>
          </a:lstStyle>
          <a:p/>
        </p:txBody>
      </p:sp>
      <p:sp>
        <p:nvSpPr>
          <p:cNvPr id="234" name="Google Shape;234;p29"/>
          <p:cNvSpPr txBox="1"/>
          <p:nvPr>
            <p:ph idx="12" type="sldNum"/>
          </p:nvPr>
        </p:nvSpPr>
        <p:spPr>
          <a:xfrm>
            <a:off x="7891872" y="405132"/>
            <a:ext cx="373715" cy="392430"/>
          </a:xfrm>
          <a:prstGeom prst="rect">
            <a:avLst/>
          </a:prstGeom>
          <a:noFill/>
          <a:ln>
            <a:noFill/>
          </a:ln>
        </p:spPr>
        <p:txBody>
          <a:bodyPr anchorCtr="0" anchor="b" bIns="34275" lIns="34275" spcFirstLastPara="1" rIns="34275" wrap="square" tIns="34275">
            <a:spAutoFit/>
          </a:bodyPr>
          <a:lstStyle>
            <a:lvl1pPr indent="0" lvl="0" marL="0" algn="ctr">
              <a:lnSpc>
                <a:spcPct val="100000"/>
              </a:lnSpc>
              <a:spcBef>
                <a:spcPts val="0"/>
              </a:spcBef>
              <a:spcAft>
                <a:spcPts val="0"/>
              </a:spcAft>
              <a:buClr>
                <a:srgbClr val="FFFFFF"/>
              </a:buClr>
              <a:buSzPts val="2100"/>
              <a:buFont typeface="Century Gothic"/>
              <a:buNone/>
              <a:defRPr sz="2100">
                <a:solidFill>
                  <a:srgbClr val="FFFFFF"/>
                </a:solidFill>
              </a:defRPr>
            </a:lvl1pPr>
            <a:lvl2pPr indent="0" lvl="1" marL="0" algn="ctr">
              <a:lnSpc>
                <a:spcPct val="100000"/>
              </a:lnSpc>
              <a:spcBef>
                <a:spcPts val="0"/>
              </a:spcBef>
              <a:spcAft>
                <a:spcPts val="0"/>
              </a:spcAft>
              <a:buClr>
                <a:srgbClr val="FFFFFF"/>
              </a:buClr>
              <a:buSzPts val="2100"/>
              <a:buFont typeface="Century Gothic"/>
              <a:buNone/>
              <a:defRPr sz="2100">
                <a:solidFill>
                  <a:srgbClr val="FFFFFF"/>
                </a:solidFill>
              </a:defRPr>
            </a:lvl2pPr>
            <a:lvl3pPr indent="0" lvl="2" marL="0" algn="ctr">
              <a:lnSpc>
                <a:spcPct val="100000"/>
              </a:lnSpc>
              <a:spcBef>
                <a:spcPts val="0"/>
              </a:spcBef>
              <a:spcAft>
                <a:spcPts val="0"/>
              </a:spcAft>
              <a:buClr>
                <a:srgbClr val="FFFFFF"/>
              </a:buClr>
              <a:buSzPts val="2100"/>
              <a:buFont typeface="Century Gothic"/>
              <a:buNone/>
              <a:defRPr sz="2100">
                <a:solidFill>
                  <a:srgbClr val="FFFFFF"/>
                </a:solidFill>
              </a:defRPr>
            </a:lvl3pPr>
            <a:lvl4pPr indent="0" lvl="3" marL="0" algn="ctr">
              <a:lnSpc>
                <a:spcPct val="100000"/>
              </a:lnSpc>
              <a:spcBef>
                <a:spcPts val="0"/>
              </a:spcBef>
              <a:spcAft>
                <a:spcPts val="0"/>
              </a:spcAft>
              <a:buClr>
                <a:srgbClr val="FFFFFF"/>
              </a:buClr>
              <a:buSzPts val="2100"/>
              <a:buFont typeface="Century Gothic"/>
              <a:buNone/>
              <a:defRPr sz="2100">
                <a:solidFill>
                  <a:srgbClr val="FFFFFF"/>
                </a:solidFill>
              </a:defRPr>
            </a:lvl4pPr>
            <a:lvl5pPr indent="0" lvl="4" marL="0" algn="ctr">
              <a:lnSpc>
                <a:spcPct val="100000"/>
              </a:lnSpc>
              <a:spcBef>
                <a:spcPts val="0"/>
              </a:spcBef>
              <a:spcAft>
                <a:spcPts val="0"/>
              </a:spcAft>
              <a:buClr>
                <a:srgbClr val="FFFFFF"/>
              </a:buClr>
              <a:buSzPts val="2100"/>
              <a:buFont typeface="Century Gothic"/>
              <a:buNone/>
              <a:defRPr sz="2100">
                <a:solidFill>
                  <a:srgbClr val="FFFFFF"/>
                </a:solidFill>
              </a:defRPr>
            </a:lvl5pPr>
            <a:lvl6pPr indent="0" lvl="5" marL="0" algn="ctr">
              <a:lnSpc>
                <a:spcPct val="100000"/>
              </a:lnSpc>
              <a:spcBef>
                <a:spcPts val="0"/>
              </a:spcBef>
              <a:spcAft>
                <a:spcPts val="0"/>
              </a:spcAft>
              <a:buClr>
                <a:srgbClr val="FFFFFF"/>
              </a:buClr>
              <a:buSzPts val="2100"/>
              <a:buFont typeface="Century Gothic"/>
              <a:buNone/>
              <a:defRPr sz="2100">
                <a:solidFill>
                  <a:srgbClr val="FFFFFF"/>
                </a:solidFill>
              </a:defRPr>
            </a:lvl6pPr>
            <a:lvl7pPr indent="0" lvl="6" marL="0" algn="ctr">
              <a:lnSpc>
                <a:spcPct val="100000"/>
              </a:lnSpc>
              <a:spcBef>
                <a:spcPts val="0"/>
              </a:spcBef>
              <a:spcAft>
                <a:spcPts val="0"/>
              </a:spcAft>
              <a:buClr>
                <a:srgbClr val="FFFFFF"/>
              </a:buClr>
              <a:buSzPts val="2100"/>
              <a:buFont typeface="Century Gothic"/>
              <a:buNone/>
              <a:defRPr sz="2100">
                <a:solidFill>
                  <a:srgbClr val="FFFFFF"/>
                </a:solidFill>
              </a:defRPr>
            </a:lvl7pPr>
            <a:lvl8pPr indent="0" lvl="7" marL="0" algn="ctr">
              <a:lnSpc>
                <a:spcPct val="100000"/>
              </a:lnSpc>
              <a:spcBef>
                <a:spcPts val="0"/>
              </a:spcBef>
              <a:spcAft>
                <a:spcPts val="0"/>
              </a:spcAft>
              <a:buClr>
                <a:srgbClr val="FFFFFF"/>
              </a:buClr>
              <a:buSzPts val="2100"/>
              <a:buFont typeface="Century Gothic"/>
              <a:buNone/>
              <a:defRPr sz="2100">
                <a:solidFill>
                  <a:srgbClr val="FFFFFF"/>
                </a:solidFill>
              </a:defRPr>
            </a:lvl8pPr>
            <a:lvl9pPr indent="0" lvl="8" marL="0" algn="ctr">
              <a:lnSpc>
                <a:spcPct val="100000"/>
              </a:lnSpc>
              <a:spcBef>
                <a:spcPts val="0"/>
              </a:spcBef>
              <a:spcAft>
                <a:spcPts val="0"/>
              </a:spcAft>
              <a:buClr>
                <a:srgbClr val="FFFFFF"/>
              </a:buClr>
              <a:buSzPts val="2100"/>
              <a:buFont typeface="Century Gothic"/>
              <a:buNone/>
              <a:defRPr sz="2100">
                <a:solidFill>
                  <a:srgbClr val="FFFFFF"/>
                </a:solidFill>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showMasterSp="0">
  <p:cSld name="Vertical Title and Text">
    <p:spTree>
      <p:nvGrpSpPr>
        <p:cNvPr id="235" name="Shape 235"/>
        <p:cNvGrpSpPr/>
        <p:nvPr/>
      </p:nvGrpSpPr>
      <p:grpSpPr>
        <a:xfrm>
          <a:off x="0" y="0"/>
          <a:ext cx="0" cy="0"/>
          <a:chOff x="0" y="0"/>
          <a:chExt cx="0" cy="0"/>
        </a:xfrm>
      </p:grpSpPr>
      <p:pic>
        <p:nvPicPr>
          <p:cNvPr id="236" name="Google Shape;236;p30"/>
          <p:cNvPicPr preferRelativeResize="0"/>
          <p:nvPr/>
        </p:nvPicPr>
        <p:blipFill rotWithShape="1">
          <a:blip r:embed="rId2">
            <a:alphaModFix/>
          </a:blip>
          <a:srcRect b="0" l="3613" r="0" t="0"/>
          <a:stretch/>
        </p:blipFill>
        <p:spPr>
          <a:xfrm>
            <a:off x="0" y="2002263"/>
            <a:ext cx="3027760" cy="3141237"/>
          </a:xfrm>
          <a:prstGeom prst="rect">
            <a:avLst/>
          </a:prstGeom>
          <a:noFill/>
          <a:ln>
            <a:noFill/>
          </a:ln>
        </p:spPr>
      </p:pic>
      <p:pic>
        <p:nvPicPr>
          <p:cNvPr id="237" name="Google Shape;237;p30"/>
          <p:cNvPicPr preferRelativeResize="0"/>
          <p:nvPr/>
        </p:nvPicPr>
        <p:blipFill rotWithShape="1">
          <a:blip r:embed="rId3">
            <a:alphaModFix/>
          </a:blip>
          <a:srcRect b="0" l="35640" r="0" t="0"/>
          <a:stretch/>
        </p:blipFill>
        <p:spPr>
          <a:xfrm>
            <a:off x="-1" y="2169260"/>
            <a:ext cx="1141810" cy="1774090"/>
          </a:xfrm>
          <a:prstGeom prst="rect">
            <a:avLst/>
          </a:prstGeom>
          <a:noFill/>
          <a:ln>
            <a:noFill/>
          </a:ln>
        </p:spPr>
      </p:pic>
      <p:sp>
        <p:nvSpPr>
          <p:cNvPr id="238" name="Google Shape;238;p30"/>
          <p:cNvSpPr/>
          <p:nvPr/>
        </p:nvSpPr>
        <p:spPr>
          <a:xfrm>
            <a:off x="6456758" y="1257300"/>
            <a:ext cx="2114551" cy="2114550"/>
          </a:xfrm>
          <a:prstGeom prst="ellipse">
            <a:avLst/>
          </a:prstGeom>
          <a:gradFill>
            <a:gsLst>
              <a:gs pos="0">
                <a:srgbClr val="7AC4F0">
                  <a:alpha val="6666"/>
                </a:srgbClr>
              </a:gs>
              <a:gs pos="36000">
                <a:srgbClr val="7AC4F0">
                  <a:alpha val="5882"/>
                </a:srgbClr>
              </a:gs>
              <a:gs pos="69000">
                <a:srgbClr val="7AC4F0">
                  <a:alpha val="0"/>
                </a:srgbClr>
              </a:gs>
              <a:gs pos="100000">
                <a:srgbClr val="7AC4F0">
                  <a:alpha val="0"/>
                </a:srgbClr>
              </a:gs>
            </a:gsLst>
            <a:path path="circle">
              <a:fillToRect b="100%" r="100%"/>
            </a:path>
            <a:tileRect l="-100%" t="-100%"/>
          </a:grad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FFFFFF"/>
              </a:buClr>
              <a:buSzPts val="1400"/>
              <a:buFont typeface="Century Gothic"/>
              <a:buNone/>
            </a:pPr>
            <a:r>
              <a:t/>
            </a:r>
            <a:endParaRPr b="0" i="0" sz="1400" u="none" cap="none" strike="noStrike">
              <a:solidFill>
                <a:srgbClr val="FFFFFF"/>
              </a:solidFill>
              <a:latin typeface="Century Gothic"/>
              <a:ea typeface="Century Gothic"/>
              <a:cs typeface="Century Gothic"/>
              <a:sym typeface="Century Gothic"/>
            </a:endParaRPr>
          </a:p>
        </p:txBody>
      </p:sp>
      <p:pic>
        <p:nvPicPr>
          <p:cNvPr id="239" name="Google Shape;239;p30"/>
          <p:cNvPicPr preferRelativeResize="0"/>
          <p:nvPr/>
        </p:nvPicPr>
        <p:blipFill rotWithShape="1">
          <a:blip r:embed="rId4">
            <a:alphaModFix/>
          </a:blip>
          <a:srcRect b="0" l="0" r="0" t="28812"/>
          <a:stretch/>
        </p:blipFill>
        <p:spPr>
          <a:xfrm>
            <a:off x="5999558" y="0"/>
            <a:ext cx="1202541" cy="856055"/>
          </a:xfrm>
          <a:prstGeom prst="rect">
            <a:avLst/>
          </a:prstGeom>
          <a:noFill/>
          <a:ln>
            <a:noFill/>
          </a:ln>
        </p:spPr>
      </p:pic>
      <p:pic>
        <p:nvPicPr>
          <p:cNvPr id="240" name="Google Shape;240;p30"/>
          <p:cNvPicPr preferRelativeResize="0"/>
          <p:nvPr/>
        </p:nvPicPr>
        <p:blipFill rotWithShape="1">
          <a:blip r:embed="rId5">
            <a:alphaModFix/>
          </a:blip>
          <a:srcRect b="23320" l="0" r="0" t="0"/>
          <a:stretch/>
        </p:blipFill>
        <p:spPr>
          <a:xfrm>
            <a:off x="6456758" y="4572000"/>
            <a:ext cx="745301" cy="571500"/>
          </a:xfrm>
          <a:prstGeom prst="rect">
            <a:avLst/>
          </a:prstGeom>
          <a:noFill/>
          <a:ln>
            <a:noFill/>
          </a:ln>
        </p:spPr>
      </p:pic>
      <p:sp>
        <p:nvSpPr>
          <p:cNvPr id="241" name="Google Shape;241;p30"/>
          <p:cNvSpPr/>
          <p:nvPr/>
        </p:nvSpPr>
        <p:spPr>
          <a:xfrm>
            <a:off x="7828358" y="0"/>
            <a:ext cx="514351" cy="857250"/>
          </a:xfrm>
          <a:prstGeom prst="rect">
            <a:avLst/>
          </a:prstGeom>
          <a:solidFill>
            <a:schemeClr val="accent1"/>
          </a:solidFill>
          <a:ln>
            <a:noFill/>
          </a:ln>
          <a:effectLst>
            <a:outerShdw blurRad="38100" rotWithShape="0" dir="5400000" dist="25400">
              <a:srgbClr val="000000">
                <a:alpha val="44705"/>
              </a:srgbClr>
            </a:outerShdw>
          </a:effectLst>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FFFFFF"/>
              </a:buClr>
              <a:buSzPts val="1400"/>
              <a:buFont typeface="Century Gothic"/>
              <a:buNone/>
            </a:pPr>
            <a:r>
              <a:t/>
            </a:r>
            <a:endParaRPr b="0" i="0" sz="1400" u="none" cap="none" strike="noStrike">
              <a:solidFill>
                <a:srgbClr val="FFFFFF"/>
              </a:solidFill>
              <a:latin typeface="Century Gothic"/>
              <a:ea typeface="Century Gothic"/>
              <a:cs typeface="Century Gothic"/>
              <a:sym typeface="Century Gothic"/>
            </a:endParaRPr>
          </a:p>
        </p:txBody>
      </p:sp>
      <p:sp>
        <p:nvSpPr>
          <p:cNvPr id="242" name="Google Shape;242;p30"/>
          <p:cNvSpPr txBox="1"/>
          <p:nvPr>
            <p:ph type="title"/>
          </p:nvPr>
        </p:nvSpPr>
        <p:spPr>
          <a:xfrm>
            <a:off x="6228158" y="322659"/>
            <a:ext cx="1314452" cy="4369595"/>
          </a:xfrm>
          <a:prstGeom prst="rect">
            <a:avLst/>
          </a:prstGeom>
          <a:noFill/>
          <a:ln>
            <a:noFill/>
          </a:ln>
        </p:spPr>
        <p:txBody>
          <a:bodyPr anchorCtr="0" anchor="b" bIns="34275" lIns="34275" spcFirstLastPara="1" rIns="34275" wrap="square" tIns="34275">
            <a:normAutofit/>
          </a:bodyPr>
          <a:lstStyle>
            <a:lvl1pPr lvl="0" algn="l">
              <a:lnSpc>
                <a:spcPct val="100000"/>
              </a:lnSpc>
              <a:spcBef>
                <a:spcPts val="0"/>
              </a:spcBef>
              <a:spcAft>
                <a:spcPts val="0"/>
              </a:spcAft>
              <a:buClr>
                <a:srgbClr val="EBEBEB"/>
              </a:buClr>
              <a:buSzPts val="1400"/>
              <a:buNone/>
              <a:defRPr/>
            </a:lvl1pPr>
            <a:lvl2pPr lvl="1" algn="l">
              <a:lnSpc>
                <a:spcPct val="100000"/>
              </a:lnSpc>
              <a:spcBef>
                <a:spcPts val="0"/>
              </a:spcBef>
              <a:spcAft>
                <a:spcPts val="0"/>
              </a:spcAft>
              <a:buClr>
                <a:srgbClr val="EBEBEB"/>
              </a:buClr>
              <a:buSzPts val="1400"/>
              <a:buNone/>
              <a:defRPr/>
            </a:lvl2pPr>
            <a:lvl3pPr lvl="2" algn="l">
              <a:lnSpc>
                <a:spcPct val="100000"/>
              </a:lnSpc>
              <a:spcBef>
                <a:spcPts val="0"/>
              </a:spcBef>
              <a:spcAft>
                <a:spcPts val="0"/>
              </a:spcAft>
              <a:buClr>
                <a:srgbClr val="EBEBEB"/>
              </a:buClr>
              <a:buSzPts val="1400"/>
              <a:buNone/>
              <a:defRPr/>
            </a:lvl3pPr>
            <a:lvl4pPr lvl="3" algn="l">
              <a:lnSpc>
                <a:spcPct val="100000"/>
              </a:lnSpc>
              <a:spcBef>
                <a:spcPts val="0"/>
              </a:spcBef>
              <a:spcAft>
                <a:spcPts val="0"/>
              </a:spcAft>
              <a:buClr>
                <a:srgbClr val="EBEBEB"/>
              </a:buClr>
              <a:buSzPts val="1400"/>
              <a:buNone/>
              <a:defRPr/>
            </a:lvl4pPr>
            <a:lvl5pPr lvl="4" algn="l">
              <a:lnSpc>
                <a:spcPct val="100000"/>
              </a:lnSpc>
              <a:spcBef>
                <a:spcPts val="0"/>
              </a:spcBef>
              <a:spcAft>
                <a:spcPts val="0"/>
              </a:spcAft>
              <a:buClr>
                <a:srgbClr val="EBEBEB"/>
              </a:buClr>
              <a:buSzPts val="1400"/>
              <a:buNone/>
              <a:defRPr/>
            </a:lvl5pPr>
            <a:lvl6pPr lvl="5" algn="l">
              <a:lnSpc>
                <a:spcPct val="100000"/>
              </a:lnSpc>
              <a:spcBef>
                <a:spcPts val="0"/>
              </a:spcBef>
              <a:spcAft>
                <a:spcPts val="0"/>
              </a:spcAft>
              <a:buClr>
                <a:srgbClr val="EBEBEB"/>
              </a:buClr>
              <a:buSzPts val="1400"/>
              <a:buNone/>
              <a:defRPr/>
            </a:lvl6pPr>
            <a:lvl7pPr lvl="6" algn="l">
              <a:lnSpc>
                <a:spcPct val="100000"/>
              </a:lnSpc>
              <a:spcBef>
                <a:spcPts val="0"/>
              </a:spcBef>
              <a:spcAft>
                <a:spcPts val="0"/>
              </a:spcAft>
              <a:buClr>
                <a:srgbClr val="EBEBEB"/>
              </a:buClr>
              <a:buSzPts val="1400"/>
              <a:buNone/>
              <a:defRPr/>
            </a:lvl7pPr>
            <a:lvl8pPr lvl="7" algn="l">
              <a:lnSpc>
                <a:spcPct val="100000"/>
              </a:lnSpc>
              <a:spcBef>
                <a:spcPts val="0"/>
              </a:spcBef>
              <a:spcAft>
                <a:spcPts val="0"/>
              </a:spcAft>
              <a:buClr>
                <a:srgbClr val="EBEBEB"/>
              </a:buClr>
              <a:buSzPts val="1400"/>
              <a:buNone/>
              <a:defRPr/>
            </a:lvl8pPr>
            <a:lvl9pPr lvl="8" algn="l">
              <a:lnSpc>
                <a:spcPct val="100000"/>
              </a:lnSpc>
              <a:spcBef>
                <a:spcPts val="0"/>
              </a:spcBef>
              <a:spcAft>
                <a:spcPts val="0"/>
              </a:spcAft>
              <a:buClr>
                <a:srgbClr val="EBEBEB"/>
              </a:buClr>
              <a:buSzPts val="1400"/>
              <a:buNone/>
              <a:defRPr/>
            </a:lvl9pPr>
          </a:lstStyle>
          <a:p/>
        </p:txBody>
      </p:sp>
      <p:sp>
        <p:nvSpPr>
          <p:cNvPr id="243" name="Google Shape;243;p30"/>
          <p:cNvSpPr txBox="1"/>
          <p:nvPr>
            <p:ph idx="1" type="body"/>
          </p:nvPr>
        </p:nvSpPr>
        <p:spPr>
          <a:xfrm>
            <a:off x="489347" y="665560"/>
            <a:ext cx="5567363" cy="4026694"/>
          </a:xfrm>
          <a:prstGeom prst="rect">
            <a:avLst/>
          </a:prstGeom>
          <a:noFill/>
          <a:ln>
            <a:noFill/>
          </a:ln>
        </p:spPr>
        <p:txBody>
          <a:bodyPr anchorCtr="0" anchor="t" bIns="34275" lIns="34275" spcFirstLastPara="1" rIns="34275" wrap="square" tIns="34275">
            <a:normAutofit/>
          </a:bodyPr>
          <a:lstStyle>
            <a:lvl1pPr indent="-298450" lvl="0" marL="457200" algn="l">
              <a:lnSpc>
                <a:spcPct val="100000"/>
              </a:lnSpc>
              <a:spcBef>
                <a:spcPts val="800"/>
              </a:spcBef>
              <a:spcAft>
                <a:spcPts val="0"/>
              </a:spcAft>
              <a:buSzPts val="1100"/>
              <a:buChar char="►"/>
              <a:defRPr/>
            </a:lvl1pPr>
            <a:lvl2pPr indent="-298450" lvl="1" marL="914400" algn="l">
              <a:lnSpc>
                <a:spcPct val="100000"/>
              </a:lnSpc>
              <a:spcBef>
                <a:spcPts val="800"/>
              </a:spcBef>
              <a:spcAft>
                <a:spcPts val="0"/>
              </a:spcAft>
              <a:buSzPts val="1100"/>
              <a:buChar char="►"/>
              <a:defRPr/>
            </a:lvl2pPr>
            <a:lvl3pPr indent="-298450" lvl="2" marL="1371600" algn="l">
              <a:lnSpc>
                <a:spcPct val="100000"/>
              </a:lnSpc>
              <a:spcBef>
                <a:spcPts val="800"/>
              </a:spcBef>
              <a:spcAft>
                <a:spcPts val="0"/>
              </a:spcAft>
              <a:buSzPts val="1100"/>
              <a:buChar char="►"/>
              <a:defRPr/>
            </a:lvl3pPr>
            <a:lvl4pPr indent="-298450" lvl="3" marL="1828800" algn="l">
              <a:lnSpc>
                <a:spcPct val="100000"/>
              </a:lnSpc>
              <a:spcBef>
                <a:spcPts val="800"/>
              </a:spcBef>
              <a:spcAft>
                <a:spcPts val="0"/>
              </a:spcAft>
              <a:buSzPts val="1100"/>
              <a:buChar char="►"/>
              <a:defRPr/>
            </a:lvl4pPr>
            <a:lvl5pPr indent="-298450" lvl="4" marL="2286000" algn="l">
              <a:lnSpc>
                <a:spcPct val="100000"/>
              </a:lnSpc>
              <a:spcBef>
                <a:spcPts val="800"/>
              </a:spcBef>
              <a:spcAft>
                <a:spcPts val="0"/>
              </a:spcAft>
              <a:buSzPts val="1100"/>
              <a:buChar char="►"/>
              <a:defRPr/>
            </a:lvl5pPr>
            <a:lvl6pPr indent="-298450" lvl="5" marL="2743200" algn="l">
              <a:lnSpc>
                <a:spcPct val="100000"/>
              </a:lnSpc>
              <a:spcBef>
                <a:spcPts val="800"/>
              </a:spcBef>
              <a:spcAft>
                <a:spcPts val="0"/>
              </a:spcAft>
              <a:buSzPts val="1100"/>
              <a:buChar char="►"/>
              <a:defRPr/>
            </a:lvl6pPr>
            <a:lvl7pPr indent="-298450" lvl="6" marL="3200400" algn="l">
              <a:lnSpc>
                <a:spcPct val="100000"/>
              </a:lnSpc>
              <a:spcBef>
                <a:spcPts val="800"/>
              </a:spcBef>
              <a:spcAft>
                <a:spcPts val="0"/>
              </a:spcAft>
              <a:buSzPts val="1100"/>
              <a:buChar char="►"/>
              <a:defRPr/>
            </a:lvl7pPr>
            <a:lvl8pPr indent="-298450" lvl="7" marL="3657600" algn="l">
              <a:lnSpc>
                <a:spcPct val="100000"/>
              </a:lnSpc>
              <a:spcBef>
                <a:spcPts val="800"/>
              </a:spcBef>
              <a:spcAft>
                <a:spcPts val="0"/>
              </a:spcAft>
              <a:buSzPts val="1100"/>
              <a:buChar char="►"/>
              <a:defRPr/>
            </a:lvl8pPr>
            <a:lvl9pPr indent="-298450" lvl="8" marL="4114800" algn="l">
              <a:lnSpc>
                <a:spcPct val="100000"/>
              </a:lnSpc>
              <a:spcBef>
                <a:spcPts val="800"/>
              </a:spcBef>
              <a:spcAft>
                <a:spcPts val="0"/>
              </a:spcAft>
              <a:buSzPts val="1100"/>
              <a:buChar char="►"/>
              <a:defRPr/>
            </a:lvl9pPr>
          </a:lstStyle>
          <a:p/>
        </p:txBody>
      </p:sp>
      <p:sp>
        <p:nvSpPr>
          <p:cNvPr id="244" name="Google Shape;244;p30"/>
          <p:cNvSpPr txBox="1"/>
          <p:nvPr>
            <p:ph idx="12" type="sldNum"/>
          </p:nvPr>
        </p:nvSpPr>
        <p:spPr>
          <a:xfrm>
            <a:off x="7891872" y="405132"/>
            <a:ext cx="373715" cy="392430"/>
          </a:xfrm>
          <a:prstGeom prst="rect">
            <a:avLst/>
          </a:prstGeom>
          <a:noFill/>
          <a:ln>
            <a:noFill/>
          </a:ln>
        </p:spPr>
        <p:txBody>
          <a:bodyPr anchorCtr="0" anchor="b" bIns="34275" lIns="34275" spcFirstLastPara="1" rIns="34275" wrap="square" tIns="34275">
            <a:spAutoFit/>
          </a:bodyPr>
          <a:lstStyle>
            <a:lvl1pPr indent="0" lvl="0" marL="0" algn="ctr">
              <a:lnSpc>
                <a:spcPct val="100000"/>
              </a:lnSpc>
              <a:spcBef>
                <a:spcPts val="0"/>
              </a:spcBef>
              <a:spcAft>
                <a:spcPts val="0"/>
              </a:spcAft>
              <a:buClr>
                <a:srgbClr val="FFFFFF"/>
              </a:buClr>
              <a:buSzPts val="2100"/>
              <a:buFont typeface="Century Gothic"/>
              <a:buNone/>
              <a:defRPr sz="2100">
                <a:solidFill>
                  <a:srgbClr val="FFFFFF"/>
                </a:solidFill>
              </a:defRPr>
            </a:lvl1pPr>
            <a:lvl2pPr indent="0" lvl="1" marL="0" algn="ctr">
              <a:lnSpc>
                <a:spcPct val="100000"/>
              </a:lnSpc>
              <a:spcBef>
                <a:spcPts val="0"/>
              </a:spcBef>
              <a:spcAft>
                <a:spcPts val="0"/>
              </a:spcAft>
              <a:buClr>
                <a:srgbClr val="FFFFFF"/>
              </a:buClr>
              <a:buSzPts val="2100"/>
              <a:buFont typeface="Century Gothic"/>
              <a:buNone/>
              <a:defRPr sz="2100">
                <a:solidFill>
                  <a:srgbClr val="FFFFFF"/>
                </a:solidFill>
              </a:defRPr>
            </a:lvl2pPr>
            <a:lvl3pPr indent="0" lvl="2" marL="0" algn="ctr">
              <a:lnSpc>
                <a:spcPct val="100000"/>
              </a:lnSpc>
              <a:spcBef>
                <a:spcPts val="0"/>
              </a:spcBef>
              <a:spcAft>
                <a:spcPts val="0"/>
              </a:spcAft>
              <a:buClr>
                <a:srgbClr val="FFFFFF"/>
              </a:buClr>
              <a:buSzPts val="2100"/>
              <a:buFont typeface="Century Gothic"/>
              <a:buNone/>
              <a:defRPr sz="2100">
                <a:solidFill>
                  <a:srgbClr val="FFFFFF"/>
                </a:solidFill>
              </a:defRPr>
            </a:lvl3pPr>
            <a:lvl4pPr indent="0" lvl="3" marL="0" algn="ctr">
              <a:lnSpc>
                <a:spcPct val="100000"/>
              </a:lnSpc>
              <a:spcBef>
                <a:spcPts val="0"/>
              </a:spcBef>
              <a:spcAft>
                <a:spcPts val="0"/>
              </a:spcAft>
              <a:buClr>
                <a:srgbClr val="FFFFFF"/>
              </a:buClr>
              <a:buSzPts val="2100"/>
              <a:buFont typeface="Century Gothic"/>
              <a:buNone/>
              <a:defRPr sz="2100">
                <a:solidFill>
                  <a:srgbClr val="FFFFFF"/>
                </a:solidFill>
              </a:defRPr>
            </a:lvl4pPr>
            <a:lvl5pPr indent="0" lvl="4" marL="0" algn="ctr">
              <a:lnSpc>
                <a:spcPct val="100000"/>
              </a:lnSpc>
              <a:spcBef>
                <a:spcPts val="0"/>
              </a:spcBef>
              <a:spcAft>
                <a:spcPts val="0"/>
              </a:spcAft>
              <a:buClr>
                <a:srgbClr val="FFFFFF"/>
              </a:buClr>
              <a:buSzPts val="2100"/>
              <a:buFont typeface="Century Gothic"/>
              <a:buNone/>
              <a:defRPr sz="2100">
                <a:solidFill>
                  <a:srgbClr val="FFFFFF"/>
                </a:solidFill>
              </a:defRPr>
            </a:lvl5pPr>
            <a:lvl6pPr indent="0" lvl="5" marL="0" algn="ctr">
              <a:lnSpc>
                <a:spcPct val="100000"/>
              </a:lnSpc>
              <a:spcBef>
                <a:spcPts val="0"/>
              </a:spcBef>
              <a:spcAft>
                <a:spcPts val="0"/>
              </a:spcAft>
              <a:buClr>
                <a:srgbClr val="FFFFFF"/>
              </a:buClr>
              <a:buSzPts val="2100"/>
              <a:buFont typeface="Century Gothic"/>
              <a:buNone/>
              <a:defRPr sz="2100">
                <a:solidFill>
                  <a:srgbClr val="FFFFFF"/>
                </a:solidFill>
              </a:defRPr>
            </a:lvl6pPr>
            <a:lvl7pPr indent="0" lvl="6" marL="0" algn="ctr">
              <a:lnSpc>
                <a:spcPct val="100000"/>
              </a:lnSpc>
              <a:spcBef>
                <a:spcPts val="0"/>
              </a:spcBef>
              <a:spcAft>
                <a:spcPts val="0"/>
              </a:spcAft>
              <a:buClr>
                <a:srgbClr val="FFFFFF"/>
              </a:buClr>
              <a:buSzPts val="2100"/>
              <a:buFont typeface="Century Gothic"/>
              <a:buNone/>
              <a:defRPr sz="2100">
                <a:solidFill>
                  <a:srgbClr val="FFFFFF"/>
                </a:solidFill>
              </a:defRPr>
            </a:lvl7pPr>
            <a:lvl8pPr indent="0" lvl="7" marL="0" algn="ctr">
              <a:lnSpc>
                <a:spcPct val="100000"/>
              </a:lnSpc>
              <a:spcBef>
                <a:spcPts val="0"/>
              </a:spcBef>
              <a:spcAft>
                <a:spcPts val="0"/>
              </a:spcAft>
              <a:buClr>
                <a:srgbClr val="FFFFFF"/>
              </a:buClr>
              <a:buSzPts val="2100"/>
              <a:buFont typeface="Century Gothic"/>
              <a:buNone/>
              <a:defRPr sz="2100">
                <a:solidFill>
                  <a:srgbClr val="FFFFFF"/>
                </a:solidFill>
              </a:defRPr>
            </a:lvl8pPr>
            <a:lvl9pPr indent="0" lvl="8" marL="0" algn="ctr">
              <a:lnSpc>
                <a:spcPct val="100000"/>
              </a:lnSpc>
              <a:spcBef>
                <a:spcPts val="0"/>
              </a:spcBef>
              <a:spcAft>
                <a:spcPts val="0"/>
              </a:spcAft>
              <a:buClr>
                <a:srgbClr val="FFFFFF"/>
              </a:buClr>
              <a:buSzPts val="2100"/>
              <a:buFont typeface="Century Gothic"/>
              <a:buNone/>
              <a:defRPr sz="2100">
                <a:solidFill>
                  <a:srgbClr val="FFFFFF"/>
                </a:solidFill>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26.xml"/><Relationship Id="rId11" Type="http://schemas.openxmlformats.org/officeDocument/2006/relationships/slideLayout" Target="../slideLayouts/slideLayout17.xml"/><Relationship Id="rId22" Type="http://schemas.openxmlformats.org/officeDocument/2006/relationships/slideLayout" Target="../slideLayouts/slideLayout28.xml"/><Relationship Id="rId10" Type="http://schemas.openxmlformats.org/officeDocument/2006/relationships/slideLayout" Target="../slideLayouts/slideLayout16.xml"/><Relationship Id="rId21" Type="http://schemas.openxmlformats.org/officeDocument/2006/relationships/slideLayout" Target="../slideLayouts/slideLayout27.xml"/><Relationship Id="rId13" Type="http://schemas.openxmlformats.org/officeDocument/2006/relationships/slideLayout" Target="../slideLayouts/slideLayout19.xml"/><Relationship Id="rId12" Type="http://schemas.openxmlformats.org/officeDocument/2006/relationships/slideLayout" Target="../slideLayouts/slideLayout18.xml"/><Relationship Id="rId23" Type="http://schemas.openxmlformats.org/officeDocument/2006/relationships/theme" Target="../theme/theme1.xml"/><Relationship Id="rId1" Type="http://schemas.openxmlformats.org/officeDocument/2006/relationships/image" Target="../media/image9.png"/><Relationship Id="rId2" Type="http://schemas.openxmlformats.org/officeDocument/2006/relationships/image" Target="../media/image5.png"/><Relationship Id="rId3" Type="http://schemas.openxmlformats.org/officeDocument/2006/relationships/image" Target="../media/image3.png"/><Relationship Id="rId4" Type="http://schemas.openxmlformats.org/officeDocument/2006/relationships/image" Target="../media/image8.png"/><Relationship Id="rId9" Type="http://schemas.openxmlformats.org/officeDocument/2006/relationships/slideLayout" Target="../slideLayouts/slideLayout15.xml"/><Relationship Id="rId15" Type="http://schemas.openxmlformats.org/officeDocument/2006/relationships/slideLayout" Target="../slideLayouts/slideLayout21.xml"/><Relationship Id="rId14" Type="http://schemas.openxmlformats.org/officeDocument/2006/relationships/slideLayout" Target="../slideLayouts/slideLayout20.xml"/><Relationship Id="rId17" Type="http://schemas.openxmlformats.org/officeDocument/2006/relationships/slideLayout" Target="../slideLayouts/slideLayout23.xml"/><Relationship Id="rId16" Type="http://schemas.openxmlformats.org/officeDocument/2006/relationships/slideLayout" Target="../slideLayouts/slideLayout22.xml"/><Relationship Id="rId5" Type="http://schemas.openxmlformats.org/officeDocument/2006/relationships/image" Target="../media/image7.png"/><Relationship Id="rId19" Type="http://schemas.openxmlformats.org/officeDocument/2006/relationships/slideLayout" Target="../slideLayouts/slideLayout25.xml"/><Relationship Id="rId6" Type="http://schemas.openxmlformats.org/officeDocument/2006/relationships/slideLayout" Target="../slideLayouts/slideLayout12.xml"/><Relationship Id="rId18" Type="http://schemas.openxmlformats.org/officeDocument/2006/relationships/slideLayout" Target="../slideLayouts/slideLayout24.xml"/><Relationship Id="rId7" Type="http://schemas.openxmlformats.org/officeDocument/2006/relationships/slideLayout" Target="../slideLayouts/slideLayout13.xml"/><Relationship Id="rId8"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0" name="Shape 50"/>
        <p:cNvGrpSpPr/>
        <p:nvPr/>
      </p:nvGrpSpPr>
      <p:grpSpPr>
        <a:xfrm>
          <a:off x="0" y="0"/>
          <a:ext cx="0" cy="0"/>
          <a:chOff x="0" y="0"/>
          <a:chExt cx="0" cy="0"/>
        </a:xfrm>
      </p:grpSpPr>
      <p:pic>
        <p:nvPicPr>
          <p:cNvPr id="51" name="Google Shape;51;p13"/>
          <p:cNvPicPr preferRelativeResize="0"/>
          <p:nvPr/>
        </p:nvPicPr>
        <p:blipFill rotWithShape="1">
          <a:blip r:embed="rId2">
            <a:alphaModFix/>
          </a:blip>
          <a:srcRect b="0" l="3613" r="0" t="0"/>
          <a:stretch/>
        </p:blipFill>
        <p:spPr>
          <a:xfrm>
            <a:off x="0" y="2002263"/>
            <a:ext cx="3027760" cy="3141237"/>
          </a:xfrm>
          <a:prstGeom prst="rect">
            <a:avLst/>
          </a:prstGeom>
          <a:noFill/>
          <a:ln>
            <a:noFill/>
          </a:ln>
        </p:spPr>
      </p:pic>
      <p:pic>
        <p:nvPicPr>
          <p:cNvPr id="52" name="Google Shape;52;p13"/>
          <p:cNvPicPr preferRelativeResize="0"/>
          <p:nvPr/>
        </p:nvPicPr>
        <p:blipFill rotWithShape="1">
          <a:blip r:embed="rId3">
            <a:alphaModFix/>
          </a:blip>
          <a:srcRect b="0" l="35640" r="0" t="0"/>
          <a:stretch/>
        </p:blipFill>
        <p:spPr>
          <a:xfrm>
            <a:off x="-1" y="2169260"/>
            <a:ext cx="1141810" cy="1774090"/>
          </a:xfrm>
          <a:prstGeom prst="rect">
            <a:avLst/>
          </a:prstGeom>
          <a:noFill/>
          <a:ln>
            <a:noFill/>
          </a:ln>
        </p:spPr>
      </p:pic>
      <p:sp>
        <p:nvSpPr>
          <p:cNvPr id="53" name="Google Shape;53;p13"/>
          <p:cNvSpPr/>
          <p:nvPr/>
        </p:nvSpPr>
        <p:spPr>
          <a:xfrm>
            <a:off x="6456758" y="1257300"/>
            <a:ext cx="2114551" cy="2114550"/>
          </a:xfrm>
          <a:prstGeom prst="ellipse">
            <a:avLst/>
          </a:prstGeom>
          <a:gradFill>
            <a:gsLst>
              <a:gs pos="0">
                <a:srgbClr val="7AC4F0">
                  <a:alpha val="6666"/>
                </a:srgbClr>
              </a:gs>
              <a:gs pos="36000">
                <a:srgbClr val="7AC4F0">
                  <a:alpha val="5882"/>
                </a:srgbClr>
              </a:gs>
              <a:gs pos="69000">
                <a:srgbClr val="7AC4F0">
                  <a:alpha val="0"/>
                </a:srgbClr>
              </a:gs>
              <a:gs pos="100000">
                <a:srgbClr val="7AC4F0">
                  <a:alpha val="0"/>
                </a:srgbClr>
              </a:gs>
            </a:gsLst>
            <a:path path="circle">
              <a:fillToRect b="100%" r="100%"/>
            </a:path>
            <a:tileRect l="-100%" t="-100%"/>
          </a:grad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FFFFFF"/>
              </a:buClr>
              <a:buSzPts val="1400"/>
              <a:buFont typeface="Century Gothic"/>
              <a:buNone/>
            </a:pPr>
            <a:r>
              <a:t/>
            </a:r>
            <a:endParaRPr b="0" i="0" sz="1400" u="none" cap="none" strike="noStrike">
              <a:solidFill>
                <a:srgbClr val="FFFFFF"/>
              </a:solidFill>
              <a:latin typeface="Century Gothic"/>
              <a:ea typeface="Century Gothic"/>
              <a:cs typeface="Century Gothic"/>
              <a:sym typeface="Century Gothic"/>
            </a:endParaRPr>
          </a:p>
        </p:txBody>
      </p:sp>
      <p:pic>
        <p:nvPicPr>
          <p:cNvPr id="54" name="Google Shape;54;p13"/>
          <p:cNvPicPr preferRelativeResize="0"/>
          <p:nvPr/>
        </p:nvPicPr>
        <p:blipFill rotWithShape="1">
          <a:blip r:embed="rId4">
            <a:alphaModFix/>
          </a:blip>
          <a:srcRect b="0" l="0" r="0" t="28812"/>
          <a:stretch/>
        </p:blipFill>
        <p:spPr>
          <a:xfrm>
            <a:off x="5999558" y="0"/>
            <a:ext cx="1202541" cy="856055"/>
          </a:xfrm>
          <a:prstGeom prst="rect">
            <a:avLst/>
          </a:prstGeom>
          <a:noFill/>
          <a:ln>
            <a:noFill/>
          </a:ln>
        </p:spPr>
      </p:pic>
      <p:pic>
        <p:nvPicPr>
          <p:cNvPr id="55" name="Google Shape;55;p13"/>
          <p:cNvPicPr preferRelativeResize="0"/>
          <p:nvPr/>
        </p:nvPicPr>
        <p:blipFill rotWithShape="1">
          <a:blip r:embed="rId5">
            <a:alphaModFix/>
          </a:blip>
          <a:srcRect b="23320" l="0" r="0" t="0"/>
          <a:stretch/>
        </p:blipFill>
        <p:spPr>
          <a:xfrm>
            <a:off x="6456758" y="4572000"/>
            <a:ext cx="745301" cy="571500"/>
          </a:xfrm>
          <a:prstGeom prst="rect">
            <a:avLst/>
          </a:prstGeom>
          <a:noFill/>
          <a:ln>
            <a:noFill/>
          </a:ln>
        </p:spPr>
      </p:pic>
      <p:sp>
        <p:nvSpPr>
          <p:cNvPr id="56" name="Google Shape;56;p13"/>
          <p:cNvSpPr/>
          <p:nvPr/>
        </p:nvSpPr>
        <p:spPr>
          <a:xfrm>
            <a:off x="7828358" y="0"/>
            <a:ext cx="514351" cy="857250"/>
          </a:xfrm>
          <a:prstGeom prst="rect">
            <a:avLst/>
          </a:prstGeom>
          <a:solidFill>
            <a:schemeClr val="accent1"/>
          </a:solidFill>
          <a:ln>
            <a:noFill/>
          </a:ln>
          <a:effectLst>
            <a:outerShdw blurRad="38100" rotWithShape="0" dir="5400000" dist="25400">
              <a:srgbClr val="000000">
                <a:alpha val="44705"/>
              </a:srgbClr>
            </a:outerShdw>
          </a:effectLst>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FFFFFF"/>
              </a:buClr>
              <a:buSzPts val="1400"/>
              <a:buFont typeface="Century Gothic"/>
              <a:buNone/>
            </a:pPr>
            <a:r>
              <a:t/>
            </a:r>
            <a:endParaRPr b="0" i="0" sz="1400" u="none" cap="none" strike="noStrike">
              <a:solidFill>
                <a:srgbClr val="FFFFFF"/>
              </a:solidFill>
              <a:latin typeface="Century Gothic"/>
              <a:ea typeface="Century Gothic"/>
              <a:cs typeface="Century Gothic"/>
              <a:sym typeface="Century Gothic"/>
            </a:endParaRPr>
          </a:p>
        </p:txBody>
      </p:sp>
      <p:sp>
        <p:nvSpPr>
          <p:cNvPr id="57" name="Google Shape;57;p13"/>
          <p:cNvSpPr txBox="1"/>
          <p:nvPr>
            <p:ph type="title"/>
          </p:nvPr>
        </p:nvSpPr>
        <p:spPr>
          <a:xfrm>
            <a:off x="457200" y="205978"/>
            <a:ext cx="8229600" cy="994172"/>
          </a:xfrm>
          <a:prstGeom prst="rect">
            <a:avLst/>
          </a:prstGeom>
          <a:noFill/>
          <a:ln>
            <a:noFill/>
          </a:ln>
        </p:spPr>
        <p:txBody>
          <a:bodyPr anchorCtr="0" anchor="t" bIns="34275" lIns="34275" spcFirstLastPara="1" rIns="34275" wrap="square" tIns="34275">
            <a:noAutofit/>
          </a:bodyPr>
          <a:lstStyle>
            <a:lvl1pPr lvl="0" marR="0" rtl="0" algn="l">
              <a:lnSpc>
                <a:spcPct val="100000"/>
              </a:lnSpc>
              <a:spcBef>
                <a:spcPts val="0"/>
              </a:spcBef>
              <a:spcAft>
                <a:spcPts val="0"/>
              </a:spcAft>
              <a:buClr>
                <a:srgbClr val="EBEBEB"/>
              </a:buClr>
              <a:buSzPts val="3200"/>
              <a:buFont typeface="Century Gothic"/>
              <a:buNone/>
              <a:defRPr b="0" i="0" sz="3200" u="none" cap="none" strike="noStrike">
                <a:solidFill>
                  <a:srgbClr val="EBEBEB"/>
                </a:solidFill>
                <a:latin typeface="Century Gothic"/>
                <a:ea typeface="Century Gothic"/>
                <a:cs typeface="Century Gothic"/>
                <a:sym typeface="Century Gothic"/>
              </a:defRPr>
            </a:lvl1pPr>
            <a:lvl2pPr lvl="1" marR="0" rtl="0" algn="l">
              <a:lnSpc>
                <a:spcPct val="100000"/>
              </a:lnSpc>
              <a:spcBef>
                <a:spcPts val="0"/>
              </a:spcBef>
              <a:spcAft>
                <a:spcPts val="0"/>
              </a:spcAft>
              <a:buClr>
                <a:srgbClr val="EBEBEB"/>
              </a:buClr>
              <a:buSzPts val="3200"/>
              <a:buFont typeface="Century Gothic"/>
              <a:buNone/>
              <a:defRPr b="0" i="0" sz="3200" u="none" cap="none" strike="noStrike">
                <a:solidFill>
                  <a:srgbClr val="EBEBEB"/>
                </a:solidFill>
                <a:latin typeface="Century Gothic"/>
                <a:ea typeface="Century Gothic"/>
                <a:cs typeface="Century Gothic"/>
                <a:sym typeface="Century Gothic"/>
              </a:defRPr>
            </a:lvl2pPr>
            <a:lvl3pPr lvl="2" marR="0" rtl="0" algn="l">
              <a:lnSpc>
                <a:spcPct val="100000"/>
              </a:lnSpc>
              <a:spcBef>
                <a:spcPts val="0"/>
              </a:spcBef>
              <a:spcAft>
                <a:spcPts val="0"/>
              </a:spcAft>
              <a:buClr>
                <a:srgbClr val="EBEBEB"/>
              </a:buClr>
              <a:buSzPts val="3200"/>
              <a:buFont typeface="Century Gothic"/>
              <a:buNone/>
              <a:defRPr b="0" i="0" sz="3200" u="none" cap="none" strike="noStrike">
                <a:solidFill>
                  <a:srgbClr val="EBEBEB"/>
                </a:solidFill>
                <a:latin typeface="Century Gothic"/>
                <a:ea typeface="Century Gothic"/>
                <a:cs typeface="Century Gothic"/>
                <a:sym typeface="Century Gothic"/>
              </a:defRPr>
            </a:lvl3pPr>
            <a:lvl4pPr lvl="3" marR="0" rtl="0" algn="l">
              <a:lnSpc>
                <a:spcPct val="100000"/>
              </a:lnSpc>
              <a:spcBef>
                <a:spcPts val="0"/>
              </a:spcBef>
              <a:spcAft>
                <a:spcPts val="0"/>
              </a:spcAft>
              <a:buClr>
                <a:srgbClr val="EBEBEB"/>
              </a:buClr>
              <a:buSzPts val="3200"/>
              <a:buFont typeface="Century Gothic"/>
              <a:buNone/>
              <a:defRPr b="0" i="0" sz="3200" u="none" cap="none" strike="noStrike">
                <a:solidFill>
                  <a:srgbClr val="EBEBEB"/>
                </a:solidFill>
                <a:latin typeface="Century Gothic"/>
                <a:ea typeface="Century Gothic"/>
                <a:cs typeface="Century Gothic"/>
                <a:sym typeface="Century Gothic"/>
              </a:defRPr>
            </a:lvl4pPr>
            <a:lvl5pPr lvl="4" marR="0" rtl="0" algn="l">
              <a:lnSpc>
                <a:spcPct val="100000"/>
              </a:lnSpc>
              <a:spcBef>
                <a:spcPts val="0"/>
              </a:spcBef>
              <a:spcAft>
                <a:spcPts val="0"/>
              </a:spcAft>
              <a:buClr>
                <a:srgbClr val="EBEBEB"/>
              </a:buClr>
              <a:buSzPts val="3200"/>
              <a:buFont typeface="Century Gothic"/>
              <a:buNone/>
              <a:defRPr b="0" i="0" sz="3200" u="none" cap="none" strike="noStrike">
                <a:solidFill>
                  <a:srgbClr val="EBEBEB"/>
                </a:solidFill>
                <a:latin typeface="Century Gothic"/>
                <a:ea typeface="Century Gothic"/>
                <a:cs typeface="Century Gothic"/>
                <a:sym typeface="Century Gothic"/>
              </a:defRPr>
            </a:lvl5pPr>
            <a:lvl6pPr lvl="5" marR="0" rtl="0" algn="l">
              <a:lnSpc>
                <a:spcPct val="100000"/>
              </a:lnSpc>
              <a:spcBef>
                <a:spcPts val="0"/>
              </a:spcBef>
              <a:spcAft>
                <a:spcPts val="0"/>
              </a:spcAft>
              <a:buClr>
                <a:srgbClr val="EBEBEB"/>
              </a:buClr>
              <a:buSzPts val="3200"/>
              <a:buFont typeface="Century Gothic"/>
              <a:buNone/>
              <a:defRPr b="0" i="0" sz="3200" u="none" cap="none" strike="noStrike">
                <a:solidFill>
                  <a:srgbClr val="EBEBEB"/>
                </a:solidFill>
                <a:latin typeface="Century Gothic"/>
                <a:ea typeface="Century Gothic"/>
                <a:cs typeface="Century Gothic"/>
                <a:sym typeface="Century Gothic"/>
              </a:defRPr>
            </a:lvl6pPr>
            <a:lvl7pPr lvl="6" marR="0" rtl="0" algn="l">
              <a:lnSpc>
                <a:spcPct val="100000"/>
              </a:lnSpc>
              <a:spcBef>
                <a:spcPts val="0"/>
              </a:spcBef>
              <a:spcAft>
                <a:spcPts val="0"/>
              </a:spcAft>
              <a:buClr>
                <a:srgbClr val="EBEBEB"/>
              </a:buClr>
              <a:buSzPts val="3200"/>
              <a:buFont typeface="Century Gothic"/>
              <a:buNone/>
              <a:defRPr b="0" i="0" sz="3200" u="none" cap="none" strike="noStrike">
                <a:solidFill>
                  <a:srgbClr val="EBEBEB"/>
                </a:solidFill>
                <a:latin typeface="Century Gothic"/>
                <a:ea typeface="Century Gothic"/>
                <a:cs typeface="Century Gothic"/>
                <a:sym typeface="Century Gothic"/>
              </a:defRPr>
            </a:lvl7pPr>
            <a:lvl8pPr lvl="7" marR="0" rtl="0" algn="l">
              <a:lnSpc>
                <a:spcPct val="100000"/>
              </a:lnSpc>
              <a:spcBef>
                <a:spcPts val="0"/>
              </a:spcBef>
              <a:spcAft>
                <a:spcPts val="0"/>
              </a:spcAft>
              <a:buClr>
                <a:srgbClr val="EBEBEB"/>
              </a:buClr>
              <a:buSzPts val="3200"/>
              <a:buFont typeface="Century Gothic"/>
              <a:buNone/>
              <a:defRPr b="0" i="0" sz="3200" u="none" cap="none" strike="noStrike">
                <a:solidFill>
                  <a:srgbClr val="EBEBEB"/>
                </a:solidFill>
                <a:latin typeface="Century Gothic"/>
                <a:ea typeface="Century Gothic"/>
                <a:cs typeface="Century Gothic"/>
                <a:sym typeface="Century Gothic"/>
              </a:defRPr>
            </a:lvl8pPr>
            <a:lvl9pPr lvl="8" marR="0" rtl="0" algn="l">
              <a:lnSpc>
                <a:spcPct val="100000"/>
              </a:lnSpc>
              <a:spcBef>
                <a:spcPts val="0"/>
              </a:spcBef>
              <a:spcAft>
                <a:spcPts val="0"/>
              </a:spcAft>
              <a:buClr>
                <a:srgbClr val="EBEBEB"/>
              </a:buClr>
              <a:buSzPts val="3200"/>
              <a:buFont typeface="Century Gothic"/>
              <a:buNone/>
              <a:defRPr b="0" i="0" sz="3200" u="none" cap="none" strike="noStrike">
                <a:solidFill>
                  <a:srgbClr val="EBEBEB"/>
                </a:solidFill>
                <a:latin typeface="Century Gothic"/>
                <a:ea typeface="Century Gothic"/>
                <a:cs typeface="Century Gothic"/>
                <a:sym typeface="Century Gothic"/>
              </a:defRPr>
            </a:lvl9pPr>
          </a:lstStyle>
          <a:p/>
        </p:txBody>
      </p:sp>
      <p:sp>
        <p:nvSpPr>
          <p:cNvPr id="58" name="Google Shape;58;p13"/>
          <p:cNvSpPr txBox="1"/>
          <p:nvPr>
            <p:ph idx="1" type="body"/>
          </p:nvPr>
        </p:nvSpPr>
        <p:spPr>
          <a:xfrm>
            <a:off x="457200" y="1200150"/>
            <a:ext cx="8229600" cy="3943350"/>
          </a:xfrm>
          <a:prstGeom prst="rect">
            <a:avLst/>
          </a:prstGeom>
          <a:noFill/>
          <a:ln>
            <a:noFill/>
          </a:ln>
        </p:spPr>
        <p:txBody>
          <a:bodyPr anchorCtr="0" anchor="t" bIns="34275" lIns="34275" spcFirstLastPara="1" rIns="34275" wrap="square" tIns="34275">
            <a:normAutofit/>
          </a:bodyPr>
          <a:lstStyle>
            <a:lvl1pPr indent="-304800" lvl="0" marL="457200" marR="0" rtl="0" algn="l">
              <a:lnSpc>
                <a:spcPct val="100000"/>
              </a:lnSpc>
              <a:spcBef>
                <a:spcPts val="800"/>
              </a:spcBef>
              <a:spcAft>
                <a:spcPts val="0"/>
              </a:spcAft>
              <a:buClr>
                <a:schemeClr val="accent1"/>
              </a:buClr>
              <a:buSzPts val="1200"/>
              <a:buFont typeface="Noto Sans Symbols"/>
              <a:buChar char="►"/>
              <a:defRPr b="0" i="0" sz="1500" u="none" cap="none" strike="noStrike">
                <a:solidFill>
                  <a:srgbClr val="FFFFFF"/>
                </a:solidFill>
                <a:latin typeface="Century Gothic"/>
                <a:ea typeface="Century Gothic"/>
                <a:cs typeface="Century Gothic"/>
                <a:sym typeface="Century Gothic"/>
              </a:defRPr>
            </a:lvl1pPr>
            <a:lvl2pPr indent="-304800" lvl="1" marL="914400" marR="0" rtl="0" algn="l">
              <a:lnSpc>
                <a:spcPct val="100000"/>
              </a:lnSpc>
              <a:spcBef>
                <a:spcPts val="800"/>
              </a:spcBef>
              <a:spcAft>
                <a:spcPts val="0"/>
              </a:spcAft>
              <a:buClr>
                <a:schemeClr val="accent1"/>
              </a:buClr>
              <a:buSzPts val="1200"/>
              <a:buFont typeface="Noto Sans Symbols"/>
              <a:buChar char="►"/>
              <a:defRPr b="0" i="0" sz="1500" u="none" cap="none" strike="noStrike">
                <a:solidFill>
                  <a:srgbClr val="FFFFFF"/>
                </a:solidFill>
                <a:latin typeface="Century Gothic"/>
                <a:ea typeface="Century Gothic"/>
                <a:cs typeface="Century Gothic"/>
                <a:sym typeface="Century Gothic"/>
              </a:defRPr>
            </a:lvl2pPr>
            <a:lvl3pPr indent="-304800" lvl="2" marL="1371600" marR="0" rtl="0" algn="l">
              <a:lnSpc>
                <a:spcPct val="100000"/>
              </a:lnSpc>
              <a:spcBef>
                <a:spcPts val="800"/>
              </a:spcBef>
              <a:spcAft>
                <a:spcPts val="0"/>
              </a:spcAft>
              <a:buClr>
                <a:schemeClr val="accent1"/>
              </a:buClr>
              <a:buSzPts val="1200"/>
              <a:buFont typeface="Noto Sans Symbols"/>
              <a:buChar char="►"/>
              <a:defRPr b="0" i="0" sz="1500" u="none" cap="none" strike="noStrike">
                <a:solidFill>
                  <a:srgbClr val="FFFFFF"/>
                </a:solidFill>
                <a:latin typeface="Century Gothic"/>
                <a:ea typeface="Century Gothic"/>
                <a:cs typeface="Century Gothic"/>
                <a:sym typeface="Century Gothic"/>
              </a:defRPr>
            </a:lvl3pPr>
            <a:lvl4pPr indent="-304800" lvl="3" marL="1828800" marR="0" rtl="0" algn="l">
              <a:lnSpc>
                <a:spcPct val="100000"/>
              </a:lnSpc>
              <a:spcBef>
                <a:spcPts val="800"/>
              </a:spcBef>
              <a:spcAft>
                <a:spcPts val="0"/>
              </a:spcAft>
              <a:buClr>
                <a:schemeClr val="accent1"/>
              </a:buClr>
              <a:buSzPts val="1200"/>
              <a:buFont typeface="Noto Sans Symbols"/>
              <a:buChar char="►"/>
              <a:defRPr b="0" i="0" sz="1500" u="none" cap="none" strike="noStrike">
                <a:solidFill>
                  <a:srgbClr val="FFFFFF"/>
                </a:solidFill>
                <a:latin typeface="Century Gothic"/>
                <a:ea typeface="Century Gothic"/>
                <a:cs typeface="Century Gothic"/>
                <a:sym typeface="Century Gothic"/>
              </a:defRPr>
            </a:lvl4pPr>
            <a:lvl5pPr indent="-304800" lvl="4" marL="2286000" marR="0" rtl="0" algn="l">
              <a:lnSpc>
                <a:spcPct val="100000"/>
              </a:lnSpc>
              <a:spcBef>
                <a:spcPts val="800"/>
              </a:spcBef>
              <a:spcAft>
                <a:spcPts val="0"/>
              </a:spcAft>
              <a:buClr>
                <a:schemeClr val="accent1"/>
              </a:buClr>
              <a:buSzPts val="1200"/>
              <a:buFont typeface="Noto Sans Symbols"/>
              <a:buChar char="►"/>
              <a:defRPr b="0" i="0" sz="1500" u="none" cap="none" strike="noStrike">
                <a:solidFill>
                  <a:srgbClr val="FFFFFF"/>
                </a:solidFill>
                <a:latin typeface="Century Gothic"/>
                <a:ea typeface="Century Gothic"/>
                <a:cs typeface="Century Gothic"/>
                <a:sym typeface="Century Gothic"/>
              </a:defRPr>
            </a:lvl5pPr>
            <a:lvl6pPr indent="-304800" lvl="5" marL="2743200" marR="0" rtl="0" algn="l">
              <a:lnSpc>
                <a:spcPct val="100000"/>
              </a:lnSpc>
              <a:spcBef>
                <a:spcPts val="800"/>
              </a:spcBef>
              <a:spcAft>
                <a:spcPts val="0"/>
              </a:spcAft>
              <a:buClr>
                <a:schemeClr val="accent1"/>
              </a:buClr>
              <a:buSzPts val="1200"/>
              <a:buFont typeface="Noto Sans Symbols"/>
              <a:buChar char="►"/>
              <a:defRPr b="0" i="0" sz="1500" u="none" cap="none" strike="noStrike">
                <a:solidFill>
                  <a:srgbClr val="FFFFFF"/>
                </a:solidFill>
                <a:latin typeface="Century Gothic"/>
                <a:ea typeface="Century Gothic"/>
                <a:cs typeface="Century Gothic"/>
                <a:sym typeface="Century Gothic"/>
              </a:defRPr>
            </a:lvl6pPr>
            <a:lvl7pPr indent="-304800" lvl="6" marL="3200400" marR="0" rtl="0" algn="l">
              <a:lnSpc>
                <a:spcPct val="100000"/>
              </a:lnSpc>
              <a:spcBef>
                <a:spcPts val="800"/>
              </a:spcBef>
              <a:spcAft>
                <a:spcPts val="0"/>
              </a:spcAft>
              <a:buClr>
                <a:schemeClr val="accent1"/>
              </a:buClr>
              <a:buSzPts val="1200"/>
              <a:buFont typeface="Noto Sans Symbols"/>
              <a:buChar char="►"/>
              <a:defRPr b="0" i="0" sz="1500" u="none" cap="none" strike="noStrike">
                <a:solidFill>
                  <a:srgbClr val="FFFFFF"/>
                </a:solidFill>
                <a:latin typeface="Century Gothic"/>
                <a:ea typeface="Century Gothic"/>
                <a:cs typeface="Century Gothic"/>
                <a:sym typeface="Century Gothic"/>
              </a:defRPr>
            </a:lvl7pPr>
            <a:lvl8pPr indent="-304800" lvl="7" marL="3657600" marR="0" rtl="0" algn="l">
              <a:lnSpc>
                <a:spcPct val="100000"/>
              </a:lnSpc>
              <a:spcBef>
                <a:spcPts val="800"/>
              </a:spcBef>
              <a:spcAft>
                <a:spcPts val="0"/>
              </a:spcAft>
              <a:buClr>
                <a:schemeClr val="accent1"/>
              </a:buClr>
              <a:buSzPts val="1200"/>
              <a:buFont typeface="Noto Sans Symbols"/>
              <a:buChar char="►"/>
              <a:defRPr b="0" i="0" sz="1500" u="none" cap="none" strike="noStrike">
                <a:solidFill>
                  <a:srgbClr val="FFFFFF"/>
                </a:solidFill>
                <a:latin typeface="Century Gothic"/>
                <a:ea typeface="Century Gothic"/>
                <a:cs typeface="Century Gothic"/>
                <a:sym typeface="Century Gothic"/>
              </a:defRPr>
            </a:lvl8pPr>
            <a:lvl9pPr indent="-304800" lvl="8" marL="4114800" marR="0" rtl="0" algn="l">
              <a:lnSpc>
                <a:spcPct val="100000"/>
              </a:lnSpc>
              <a:spcBef>
                <a:spcPts val="800"/>
              </a:spcBef>
              <a:spcAft>
                <a:spcPts val="0"/>
              </a:spcAft>
              <a:buClr>
                <a:schemeClr val="accent1"/>
              </a:buClr>
              <a:buSzPts val="1200"/>
              <a:buFont typeface="Noto Sans Symbols"/>
              <a:buChar char="►"/>
              <a:defRPr b="0" i="0" sz="1500" u="none" cap="none" strike="noStrike">
                <a:solidFill>
                  <a:srgbClr val="FFFFFF"/>
                </a:solidFill>
                <a:latin typeface="Century Gothic"/>
                <a:ea typeface="Century Gothic"/>
                <a:cs typeface="Century Gothic"/>
                <a:sym typeface="Century Gothic"/>
              </a:defRPr>
            </a:lvl9pPr>
          </a:lstStyle>
          <a:p/>
        </p:txBody>
      </p:sp>
      <p:sp>
        <p:nvSpPr>
          <p:cNvPr id="59" name="Google Shape;59;p13"/>
          <p:cNvSpPr txBox="1"/>
          <p:nvPr>
            <p:ph idx="12" type="sldNum"/>
          </p:nvPr>
        </p:nvSpPr>
        <p:spPr>
          <a:xfrm>
            <a:off x="7891872" y="405132"/>
            <a:ext cx="373715" cy="392430"/>
          </a:xfrm>
          <a:prstGeom prst="rect">
            <a:avLst/>
          </a:prstGeom>
          <a:noFill/>
          <a:ln>
            <a:noFill/>
          </a:ln>
        </p:spPr>
        <p:txBody>
          <a:bodyPr anchorCtr="0" anchor="b" bIns="34275" lIns="34275" spcFirstLastPara="1" rIns="34275" wrap="square" tIns="34275">
            <a:spAutoFit/>
          </a:bodyPr>
          <a:lstStyle>
            <a:lvl1pPr indent="0" lvl="0" marL="0" marR="0" rtl="0" algn="ctr">
              <a:lnSpc>
                <a:spcPct val="100000"/>
              </a:lnSpc>
              <a:spcBef>
                <a:spcPts val="0"/>
              </a:spcBef>
              <a:spcAft>
                <a:spcPts val="0"/>
              </a:spcAft>
              <a:buClr>
                <a:srgbClr val="FFFFFF"/>
              </a:buClr>
              <a:buSzPts val="2100"/>
              <a:buFont typeface="Century Gothic"/>
              <a:buNone/>
              <a:defRPr b="0" i="0" sz="2100" u="none" cap="none" strike="noStrike">
                <a:solidFill>
                  <a:srgbClr val="FFFFFF"/>
                </a:solidFill>
                <a:latin typeface="Century Gothic"/>
                <a:ea typeface="Century Gothic"/>
                <a:cs typeface="Century Gothic"/>
                <a:sym typeface="Century Gothic"/>
              </a:defRPr>
            </a:lvl1pPr>
            <a:lvl2pPr indent="0" lvl="1" marL="0" marR="0" rtl="0" algn="ctr">
              <a:lnSpc>
                <a:spcPct val="100000"/>
              </a:lnSpc>
              <a:spcBef>
                <a:spcPts val="0"/>
              </a:spcBef>
              <a:spcAft>
                <a:spcPts val="0"/>
              </a:spcAft>
              <a:buClr>
                <a:srgbClr val="FFFFFF"/>
              </a:buClr>
              <a:buSzPts val="2100"/>
              <a:buFont typeface="Century Gothic"/>
              <a:buNone/>
              <a:defRPr b="0" i="0" sz="2100" u="none" cap="none" strike="noStrike">
                <a:solidFill>
                  <a:srgbClr val="FFFFFF"/>
                </a:solidFill>
                <a:latin typeface="Century Gothic"/>
                <a:ea typeface="Century Gothic"/>
                <a:cs typeface="Century Gothic"/>
                <a:sym typeface="Century Gothic"/>
              </a:defRPr>
            </a:lvl2pPr>
            <a:lvl3pPr indent="0" lvl="2" marL="0" marR="0" rtl="0" algn="ctr">
              <a:lnSpc>
                <a:spcPct val="100000"/>
              </a:lnSpc>
              <a:spcBef>
                <a:spcPts val="0"/>
              </a:spcBef>
              <a:spcAft>
                <a:spcPts val="0"/>
              </a:spcAft>
              <a:buClr>
                <a:srgbClr val="FFFFFF"/>
              </a:buClr>
              <a:buSzPts val="2100"/>
              <a:buFont typeface="Century Gothic"/>
              <a:buNone/>
              <a:defRPr b="0" i="0" sz="2100" u="none" cap="none" strike="noStrike">
                <a:solidFill>
                  <a:srgbClr val="FFFFFF"/>
                </a:solidFill>
                <a:latin typeface="Century Gothic"/>
                <a:ea typeface="Century Gothic"/>
                <a:cs typeface="Century Gothic"/>
                <a:sym typeface="Century Gothic"/>
              </a:defRPr>
            </a:lvl3pPr>
            <a:lvl4pPr indent="0" lvl="3" marL="0" marR="0" rtl="0" algn="ctr">
              <a:lnSpc>
                <a:spcPct val="100000"/>
              </a:lnSpc>
              <a:spcBef>
                <a:spcPts val="0"/>
              </a:spcBef>
              <a:spcAft>
                <a:spcPts val="0"/>
              </a:spcAft>
              <a:buClr>
                <a:srgbClr val="FFFFFF"/>
              </a:buClr>
              <a:buSzPts val="2100"/>
              <a:buFont typeface="Century Gothic"/>
              <a:buNone/>
              <a:defRPr b="0" i="0" sz="2100" u="none" cap="none" strike="noStrike">
                <a:solidFill>
                  <a:srgbClr val="FFFFFF"/>
                </a:solidFill>
                <a:latin typeface="Century Gothic"/>
                <a:ea typeface="Century Gothic"/>
                <a:cs typeface="Century Gothic"/>
                <a:sym typeface="Century Gothic"/>
              </a:defRPr>
            </a:lvl4pPr>
            <a:lvl5pPr indent="0" lvl="4" marL="0" marR="0" rtl="0" algn="ctr">
              <a:lnSpc>
                <a:spcPct val="100000"/>
              </a:lnSpc>
              <a:spcBef>
                <a:spcPts val="0"/>
              </a:spcBef>
              <a:spcAft>
                <a:spcPts val="0"/>
              </a:spcAft>
              <a:buClr>
                <a:srgbClr val="FFFFFF"/>
              </a:buClr>
              <a:buSzPts val="2100"/>
              <a:buFont typeface="Century Gothic"/>
              <a:buNone/>
              <a:defRPr b="0" i="0" sz="2100" u="none" cap="none" strike="noStrike">
                <a:solidFill>
                  <a:srgbClr val="FFFFFF"/>
                </a:solidFill>
                <a:latin typeface="Century Gothic"/>
                <a:ea typeface="Century Gothic"/>
                <a:cs typeface="Century Gothic"/>
                <a:sym typeface="Century Gothic"/>
              </a:defRPr>
            </a:lvl5pPr>
            <a:lvl6pPr indent="0" lvl="5" marL="0" marR="0" rtl="0" algn="ctr">
              <a:lnSpc>
                <a:spcPct val="100000"/>
              </a:lnSpc>
              <a:spcBef>
                <a:spcPts val="0"/>
              </a:spcBef>
              <a:spcAft>
                <a:spcPts val="0"/>
              </a:spcAft>
              <a:buClr>
                <a:srgbClr val="FFFFFF"/>
              </a:buClr>
              <a:buSzPts val="2100"/>
              <a:buFont typeface="Century Gothic"/>
              <a:buNone/>
              <a:defRPr b="0" i="0" sz="2100" u="none" cap="none" strike="noStrike">
                <a:solidFill>
                  <a:srgbClr val="FFFFFF"/>
                </a:solidFill>
                <a:latin typeface="Century Gothic"/>
                <a:ea typeface="Century Gothic"/>
                <a:cs typeface="Century Gothic"/>
                <a:sym typeface="Century Gothic"/>
              </a:defRPr>
            </a:lvl6pPr>
            <a:lvl7pPr indent="0" lvl="6" marL="0" marR="0" rtl="0" algn="ctr">
              <a:lnSpc>
                <a:spcPct val="100000"/>
              </a:lnSpc>
              <a:spcBef>
                <a:spcPts val="0"/>
              </a:spcBef>
              <a:spcAft>
                <a:spcPts val="0"/>
              </a:spcAft>
              <a:buClr>
                <a:srgbClr val="FFFFFF"/>
              </a:buClr>
              <a:buSzPts val="2100"/>
              <a:buFont typeface="Century Gothic"/>
              <a:buNone/>
              <a:defRPr b="0" i="0" sz="2100" u="none" cap="none" strike="noStrike">
                <a:solidFill>
                  <a:srgbClr val="FFFFFF"/>
                </a:solidFill>
                <a:latin typeface="Century Gothic"/>
                <a:ea typeface="Century Gothic"/>
                <a:cs typeface="Century Gothic"/>
                <a:sym typeface="Century Gothic"/>
              </a:defRPr>
            </a:lvl7pPr>
            <a:lvl8pPr indent="0" lvl="7" marL="0" marR="0" rtl="0" algn="ctr">
              <a:lnSpc>
                <a:spcPct val="100000"/>
              </a:lnSpc>
              <a:spcBef>
                <a:spcPts val="0"/>
              </a:spcBef>
              <a:spcAft>
                <a:spcPts val="0"/>
              </a:spcAft>
              <a:buClr>
                <a:srgbClr val="FFFFFF"/>
              </a:buClr>
              <a:buSzPts val="2100"/>
              <a:buFont typeface="Century Gothic"/>
              <a:buNone/>
              <a:defRPr b="0" i="0" sz="2100" u="none" cap="none" strike="noStrike">
                <a:solidFill>
                  <a:srgbClr val="FFFFFF"/>
                </a:solidFill>
                <a:latin typeface="Century Gothic"/>
                <a:ea typeface="Century Gothic"/>
                <a:cs typeface="Century Gothic"/>
                <a:sym typeface="Century Gothic"/>
              </a:defRPr>
            </a:lvl8pPr>
            <a:lvl9pPr indent="0" lvl="8" marL="0" marR="0" rtl="0" algn="ctr">
              <a:lnSpc>
                <a:spcPct val="100000"/>
              </a:lnSpc>
              <a:spcBef>
                <a:spcPts val="0"/>
              </a:spcBef>
              <a:spcAft>
                <a:spcPts val="0"/>
              </a:spcAft>
              <a:buClr>
                <a:srgbClr val="FFFFFF"/>
              </a:buClr>
              <a:buSzPts val="2100"/>
              <a:buFont typeface="Century Gothic"/>
              <a:buNone/>
              <a:defRPr b="0" i="0" sz="2100" u="none" cap="none" strike="noStrike">
                <a:solidFill>
                  <a:srgbClr val="FFFFFF"/>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
              <a:t>‹#›</a:t>
            </a:fld>
            <a:endParaRPr sz="11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59" r:id="rId6"/>
    <p:sldLayoutId id="2147483660" r:id="rId7"/>
    <p:sldLayoutId id="2147483661" r:id="rId8"/>
    <p:sldLayoutId id="2147483662" r:id="rId9"/>
    <p:sldLayoutId id="2147483663" r:id="rId10"/>
    <p:sldLayoutId id="2147483664" r:id="rId11"/>
    <p:sldLayoutId id="2147483665" r:id="rId12"/>
    <p:sldLayoutId id="2147483666" r:id="rId13"/>
    <p:sldLayoutId id="2147483667" r:id="rId14"/>
    <p:sldLayoutId id="2147483668" r:id="rId15"/>
    <p:sldLayoutId id="2147483669" r:id="rId16"/>
    <p:sldLayoutId id="2147483670" r:id="rId17"/>
    <p:sldLayoutId id="2147483671" r:id="rId18"/>
    <p:sldLayoutId id="2147483672" r:id="rId19"/>
    <p:sldLayoutId id="2147483673" r:id="rId20"/>
    <p:sldLayoutId id="2147483674" r:id="rId21"/>
    <p:sldLayoutId id="2147483675" r:id="rId2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1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 Id="rId3"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 Id="rId3" Type="http://schemas.openxmlformats.org/officeDocument/2006/relationships/image" Target="../media/image2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 Id="rId3" Type="http://schemas.openxmlformats.org/officeDocument/2006/relationships/image" Target="../media/image1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image" Target="../media/image14.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 Id="rId3" Type="http://schemas.openxmlformats.org/officeDocument/2006/relationships/image" Target="../media/image17.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12.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 Id="rId3" Type="http://schemas.openxmlformats.org/officeDocument/2006/relationships/image" Target="../media/image20.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16.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31"/>
          <p:cNvSpPr txBox="1"/>
          <p:nvPr>
            <p:ph type="ctrTitle"/>
          </p:nvPr>
        </p:nvSpPr>
        <p:spPr>
          <a:xfrm>
            <a:off x="407525" y="1662125"/>
            <a:ext cx="8520600" cy="506100"/>
          </a:xfrm>
          <a:prstGeom prst="rect">
            <a:avLst/>
          </a:prstGeom>
          <a:ln cap="flat" cmpd="sng" w="9525">
            <a:solidFill>
              <a:srgbClr val="FCE5CD"/>
            </a:solidFill>
            <a:prstDash val="solid"/>
            <a:round/>
            <a:headEnd len="sm" w="sm" type="none"/>
            <a:tailEnd len="sm" w="sm" type="none"/>
          </a:ln>
        </p:spPr>
        <p:txBody>
          <a:bodyPr anchorCtr="0" anchor="b" bIns="91425" lIns="91425" spcFirstLastPara="1" rIns="91425" wrap="square" tIns="91425">
            <a:normAutofit fontScale="90000"/>
          </a:bodyPr>
          <a:lstStyle/>
          <a:p>
            <a:pPr indent="0" lvl="0" marL="0" rtl="0" algn="ctr">
              <a:spcBef>
                <a:spcPts val="0"/>
              </a:spcBef>
              <a:spcAft>
                <a:spcPts val="0"/>
              </a:spcAft>
              <a:buNone/>
            </a:pPr>
            <a:r>
              <a:rPr b="1" lang="en" sz="4000">
                <a:solidFill>
                  <a:srgbClr val="FF0000"/>
                </a:solidFill>
              </a:rPr>
              <a:t>PRESENTATION ON</a:t>
            </a:r>
            <a:endParaRPr b="1" sz="4000">
              <a:solidFill>
                <a:srgbClr val="FF0000"/>
              </a:solidFill>
            </a:endParaRPr>
          </a:p>
        </p:txBody>
      </p:sp>
      <p:sp>
        <p:nvSpPr>
          <p:cNvPr id="250" name="Google Shape;250;p31"/>
          <p:cNvSpPr txBox="1"/>
          <p:nvPr>
            <p:ph idx="1" type="subTitle"/>
          </p:nvPr>
        </p:nvSpPr>
        <p:spPr>
          <a:xfrm>
            <a:off x="311700" y="2168225"/>
            <a:ext cx="8520600" cy="606600"/>
          </a:xfrm>
          <a:prstGeom prst="rect">
            <a:avLst/>
          </a:prstGeom>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a:solidFill>
                  <a:srgbClr val="FF0000"/>
                </a:solidFill>
              </a:rPr>
              <a:t>&lt;&lt;</a:t>
            </a:r>
            <a:r>
              <a:rPr lang="en">
                <a:solidFill>
                  <a:srgbClr val="1155CC"/>
                </a:solidFill>
              </a:rPr>
              <a:t>SALESFORCE</a:t>
            </a:r>
            <a:r>
              <a:rPr lang="en">
                <a:solidFill>
                  <a:srgbClr val="FF0000"/>
                </a:solidFill>
              </a:rPr>
              <a:t>&gt;&gt;</a:t>
            </a:r>
            <a:endParaRPr>
              <a:solidFill>
                <a:srgbClr val="FF0000"/>
              </a:solidFill>
            </a:endParaRPr>
          </a:p>
        </p:txBody>
      </p:sp>
      <p:sp>
        <p:nvSpPr>
          <p:cNvPr id="251" name="Google Shape;251;p31"/>
          <p:cNvSpPr txBox="1"/>
          <p:nvPr/>
        </p:nvSpPr>
        <p:spPr>
          <a:xfrm>
            <a:off x="407525" y="3021450"/>
            <a:ext cx="3977100" cy="184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900">
                <a:solidFill>
                  <a:srgbClr val="FF0000"/>
                </a:solidFill>
              </a:rPr>
              <a:t>SUBMITTED BY</a:t>
            </a:r>
            <a:endParaRPr b="1" sz="1900">
              <a:solidFill>
                <a:srgbClr val="FF0000"/>
              </a:solidFill>
            </a:endParaRPr>
          </a:p>
          <a:p>
            <a:pPr indent="0" lvl="0" marL="0" rtl="0" algn="l">
              <a:spcBef>
                <a:spcPts val="0"/>
              </a:spcBef>
              <a:spcAft>
                <a:spcPts val="0"/>
              </a:spcAft>
              <a:buNone/>
            </a:pPr>
            <a:r>
              <a:t/>
            </a:r>
            <a:endParaRPr/>
          </a:p>
          <a:p>
            <a:pPr indent="0" lvl="0" marL="0" rtl="0" algn="l">
              <a:spcBef>
                <a:spcPts val="0"/>
              </a:spcBef>
              <a:spcAft>
                <a:spcPts val="0"/>
              </a:spcAft>
              <a:buNone/>
            </a:pPr>
            <a:r>
              <a:rPr b="1" i="1" lang="en" sz="1500"/>
              <a:t>UNIVERSITY ROLL NO :- 1900290140020</a:t>
            </a:r>
            <a:endParaRPr b="1" i="1" sz="1500"/>
          </a:p>
          <a:p>
            <a:pPr indent="0" lvl="0" marL="0" rtl="0" algn="l">
              <a:spcBef>
                <a:spcPts val="0"/>
              </a:spcBef>
              <a:spcAft>
                <a:spcPts val="0"/>
              </a:spcAft>
              <a:buNone/>
            </a:pPr>
            <a:r>
              <a:rPr b="1" i="1" lang="en" sz="1500"/>
              <a:t>NAME :- NAMAN GUPTA</a:t>
            </a:r>
            <a:endParaRPr b="1" i="1" sz="1500"/>
          </a:p>
          <a:p>
            <a:pPr indent="0" lvl="0" marL="0" rtl="0" algn="l">
              <a:spcBef>
                <a:spcPts val="0"/>
              </a:spcBef>
              <a:spcAft>
                <a:spcPts val="0"/>
              </a:spcAft>
              <a:buNone/>
            </a:pPr>
            <a:r>
              <a:rPr b="1" i="1" lang="en" sz="1500"/>
              <a:t>SEMESTER :- 6th</a:t>
            </a:r>
            <a:endParaRPr b="1" i="1" sz="1500"/>
          </a:p>
          <a:p>
            <a:pPr indent="0" lvl="0" marL="0" rtl="0" algn="l">
              <a:spcBef>
                <a:spcPts val="0"/>
              </a:spcBef>
              <a:spcAft>
                <a:spcPts val="0"/>
              </a:spcAft>
              <a:buNone/>
            </a:pPr>
            <a:r>
              <a:rPr b="1" i="1" lang="en" sz="1500"/>
              <a:t>SECTION - A</a:t>
            </a:r>
            <a:endParaRPr b="1" i="1" sz="1500"/>
          </a:p>
          <a:p>
            <a:pPr indent="0" lvl="0" marL="0" rtl="0" algn="l">
              <a:spcBef>
                <a:spcPts val="0"/>
              </a:spcBef>
              <a:spcAft>
                <a:spcPts val="0"/>
              </a:spcAft>
              <a:buNone/>
            </a:pPr>
            <a:r>
              <a:rPr b="1" i="1" lang="en" sz="1500"/>
              <a:t>DATE - 05/02/22</a:t>
            </a:r>
            <a:endParaRPr b="1" i="1" sz="1500"/>
          </a:p>
        </p:txBody>
      </p:sp>
      <p:pic>
        <p:nvPicPr>
          <p:cNvPr id="252" name="Google Shape;252;p31"/>
          <p:cNvPicPr preferRelativeResize="0"/>
          <p:nvPr/>
        </p:nvPicPr>
        <p:blipFill>
          <a:blip r:embed="rId3">
            <a:alphaModFix/>
          </a:blip>
          <a:stretch>
            <a:fillRect/>
          </a:stretch>
        </p:blipFill>
        <p:spPr>
          <a:xfrm>
            <a:off x="311700" y="0"/>
            <a:ext cx="8115300" cy="13298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40"/>
          <p:cNvSpPr txBox="1"/>
          <p:nvPr>
            <p:ph idx="1" type="body"/>
          </p:nvPr>
        </p:nvSpPr>
        <p:spPr>
          <a:xfrm>
            <a:off x="952086" y="587237"/>
            <a:ext cx="8478078" cy="4159526"/>
          </a:xfrm>
          <a:prstGeom prst="rect">
            <a:avLst/>
          </a:prstGeom>
          <a:noFill/>
          <a:ln>
            <a:noFill/>
          </a:ln>
        </p:spPr>
        <p:txBody>
          <a:bodyPr anchorCtr="0" anchor="t" bIns="34275" lIns="34275" spcFirstLastPara="1" rIns="34275" wrap="square" tIns="34275">
            <a:normAutofit/>
          </a:bodyPr>
          <a:lstStyle/>
          <a:p>
            <a:pPr indent="-254000" lvl="0" marL="254000" rtl="0" algn="l">
              <a:lnSpc>
                <a:spcPct val="90000"/>
              </a:lnSpc>
              <a:spcBef>
                <a:spcPts val="0"/>
              </a:spcBef>
              <a:spcAft>
                <a:spcPts val="0"/>
              </a:spcAft>
              <a:buSzPts val="1200"/>
              <a:buChar char="►"/>
            </a:pPr>
            <a:r>
              <a:rPr b="1" lang="en" u="sng"/>
              <a:t>Workflow and Approvals </a:t>
            </a:r>
            <a:endParaRPr/>
          </a:p>
          <a:p>
            <a:pPr indent="-254000" lvl="0" marL="254000" rtl="0" algn="l">
              <a:lnSpc>
                <a:spcPct val="90000"/>
              </a:lnSpc>
              <a:spcBef>
                <a:spcPts val="800"/>
              </a:spcBef>
              <a:spcAft>
                <a:spcPts val="0"/>
              </a:spcAft>
              <a:buSzPts val="1200"/>
              <a:buChar char="►"/>
            </a:pPr>
            <a:r>
              <a:rPr b="1" lang="en" u="sng"/>
              <a:t>Inside Sales Console</a:t>
            </a:r>
            <a:endParaRPr/>
          </a:p>
          <a:p>
            <a:pPr indent="-254000" lvl="0" marL="254000" rtl="0" algn="l">
              <a:lnSpc>
                <a:spcPct val="90000"/>
              </a:lnSpc>
              <a:spcBef>
                <a:spcPts val="800"/>
              </a:spcBef>
              <a:spcAft>
                <a:spcPts val="0"/>
              </a:spcAft>
              <a:buSzPts val="1200"/>
              <a:buChar char="►"/>
            </a:pPr>
            <a:r>
              <a:rPr b="1" lang="en" u="sng"/>
              <a:t>Email Integration</a:t>
            </a:r>
            <a:endParaRPr/>
          </a:p>
          <a:p>
            <a:pPr indent="-254000" lvl="0" marL="254000" rtl="0" algn="l">
              <a:lnSpc>
                <a:spcPct val="90000"/>
              </a:lnSpc>
              <a:spcBef>
                <a:spcPts val="800"/>
              </a:spcBef>
              <a:spcAft>
                <a:spcPts val="0"/>
              </a:spcAft>
              <a:buSzPts val="1200"/>
              <a:buChar char="►"/>
            </a:pPr>
            <a:r>
              <a:rPr b="1" lang="en" u="sng"/>
              <a:t>Flies Sync and Share</a:t>
            </a:r>
            <a:endParaRPr/>
          </a:p>
          <a:p>
            <a:pPr indent="-254000" lvl="0" marL="254000" rtl="0" algn="l">
              <a:lnSpc>
                <a:spcPct val="90000"/>
              </a:lnSpc>
              <a:spcBef>
                <a:spcPts val="800"/>
              </a:spcBef>
              <a:spcAft>
                <a:spcPts val="0"/>
              </a:spcAft>
              <a:buSzPts val="1200"/>
              <a:buChar char="►"/>
            </a:pPr>
            <a:r>
              <a:rPr b="1" lang="en" u="sng"/>
              <a:t>Reports &amp; Dashboards</a:t>
            </a:r>
            <a:endParaRPr/>
          </a:p>
          <a:p>
            <a:pPr indent="-254000" lvl="0" marL="254000" rtl="0" algn="l">
              <a:lnSpc>
                <a:spcPct val="90000"/>
              </a:lnSpc>
              <a:spcBef>
                <a:spcPts val="800"/>
              </a:spcBef>
              <a:spcAft>
                <a:spcPts val="0"/>
              </a:spcAft>
              <a:buSzPts val="1200"/>
              <a:buChar char="►"/>
            </a:pPr>
            <a:r>
              <a:rPr b="1" lang="en" u="sng"/>
              <a:t>Sales Forecasting</a:t>
            </a:r>
            <a:endParaRPr/>
          </a:p>
          <a:p>
            <a:pPr indent="-254000" lvl="0" marL="254000" rtl="0" algn="l">
              <a:lnSpc>
                <a:spcPct val="90000"/>
              </a:lnSpc>
              <a:spcBef>
                <a:spcPts val="800"/>
              </a:spcBef>
              <a:spcAft>
                <a:spcPts val="0"/>
              </a:spcAft>
              <a:buSzPts val="1200"/>
              <a:buChar char="►"/>
            </a:pPr>
            <a:r>
              <a:rPr b="1" lang="en" u="sng"/>
              <a:t>Territory Management </a:t>
            </a:r>
            <a:endParaRPr/>
          </a:p>
          <a:p>
            <a:pPr indent="-254000" lvl="0" marL="254000" rtl="0" algn="l">
              <a:lnSpc>
                <a:spcPct val="90000"/>
              </a:lnSpc>
              <a:spcBef>
                <a:spcPts val="800"/>
              </a:spcBef>
              <a:spcAft>
                <a:spcPts val="0"/>
              </a:spcAft>
              <a:buSzPts val="1200"/>
              <a:buChar char="►"/>
            </a:pPr>
            <a:r>
              <a:rPr b="1" lang="en" u="sng"/>
              <a:t>Sales Wave Analytics</a:t>
            </a:r>
            <a:endParaRPr/>
          </a:p>
        </p:txBody>
      </p:sp>
    </p:spTree>
  </p:cSld>
  <p:clrMapOvr>
    <a:masterClrMapping/>
  </p:clrMapOvr>
  <mc:AlternateContent>
    <mc:Choice Requires="p14">
      <p:transition spd="slow" p14:dur="1200">
        <p:fade thruBlk="1"/>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9">
                                            <p:txEl>
                                              <p:pRg end="0" st="0"/>
                                            </p:txEl>
                                          </p:spTgt>
                                        </p:tgtEl>
                                        <p:attrNameLst>
                                          <p:attrName>style.visibility</p:attrName>
                                        </p:attrNameLst>
                                      </p:cBhvr>
                                      <p:to>
                                        <p:strVal val="visible"/>
                                      </p:to>
                                    </p:set>
                                    <p:animEffect filter="fade" transition="in">
                                      <p:cBhvr>
                                        <p:cTn dur="2000"/>
                                        <p:tgtEl>
                                          <p:spTgt spid="30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9">
                                            <p:txEl>
                                              <p:pRg end="1" st="1"/>
                                            </p:txEl>
                                          </p:spTgt>
                                        </p:tgtEl>
                                        <p:attrNameLst>
                                          <p:attrName>style.visibility</p:attrName>
                                        </p:attrNameLst>
                                      </p:cBhvr>
                                      <p:to>
                                        <p:strVal val="visible"/>
                                      </p:to>
                                    </p:set>
                                    <p:animEffect filter="fade" transition="in">
                                      <p:cBhvr>
                                        <p:cTn dur="2000"/>
                                        <p:tgtEl>
                                          <p:spTgt spid="30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9">
                                            <p:txEl>
                                              <p:pRg end="2" st="2"/>
                                            </p:txEl>
                                          </p:spTgt>
                                        </p:tgtEl>
                                        <p:attrNameLst>
                                          <p:attrName>style.visibility</p:attrName>
                                        </p:attrNameLst>
                                      </p:cBhvr>
                                      <p:to>
                                        <p:strVal val="visible"/>
                                      </p:to>
                                    </p:set>
                                    <p:animEffect filter="fade" transition="in">
                                      <p:cBhvr>
                                        <p:cTn dur="2000"/>
                                        <p:tgtEl>
                                          <p:spTgt spid="309">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9">
                                            <p:txEl>
                                              <p:pRg end="3" st="3"/>
                                            </p:txEl>
                                          </p:spTgt>
                                        </p:tgtEl>
                                        <p:attrNameLst>
                                          <p:attrName>style.visibility</p:attrName>
                                        </p:attrNameLst>
                                      </p:cBhvr>
                                      <p:to>
                                        <p:strVal val="visible"/>
                                      </p:to>
                                    </p:set>
                                    <p:animEffect filter="fade" transition="in">
                                      <p:cBhvr>
                                        <p:cTn dur="2000"/>
                                        <p:tgtEl>
                                          <p:spTgt spid="309">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9">
                                            <p:txEl>
                                              <p:pRg end="4" st="4"/>
                                            </p:txEl>
                                          </p:spTgt>
                                        </p:tgtEl>
                                        <p:attrNameLst>
                                          <p:attrName>style.visibility</p:attrName>
                                        </p:attrNameLst>
                                      </p:cBhvr>
                                      <p:to>
                                        <p:strVal val="visible"/>
                                      </p:to>
                                    </p:set>
                                    <p:animEffect filter="fade" transition="in">
                                      <p:cBhvr>
                                        <p:cTn dur="2000"/>
                                        <p:tgtEl>
                                          <p:spTgt spid="309">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9">
                                            <p:txEl>
                                              <p:pRg end="5" st="5"/>
                                            </p:txEl>
                                          </p:spTgt>
                                        </p:tgtEl>
                                        <p:attrNameLst>
                                          <p:attrName>style.visibility</p:attrName>
                                        </p:attrNameLst>
                                      </p:cBhvr>
                                      <p:to>
                                        <p:strVal val="visible"/>
                                      </p:to>
                                    </p:set>
                                    <p:animEffect filter="fade" transition="in">
                                      <p:cBhvr>
                                        <p:cTn dur="2000"/>
                                        <p:tgtEl>
                                          <p:spTgt spid="309">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9">
                                            <p:txEl>
                                              <p:pRg end="6" st="6"/>
                                            </p:txEl>
                                          </p:spTgt>
                                        </p:tgtEl>
                                        <p:attrNameLst>
                                          <p:attrName>style.visibility</p:attrName>
                                        </p:attrNameLst>
                                      </p:cBhvr>
                                      <p:to>
                                        <p:strVal val="visible"/>
                                      </p:to>
                                    </p:set>
                                    <p:animEffect filter="fade" transition="in">
                                      <p:cBhvr>
                                        <p:cTn dur="2000"/>
                                        <p:tgtEl>
                                          <p:spTgt spid="309">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9">
                                            <p:txEl>
                                              <p:pRg end="7" st="7"/>
                                            </p:txEl>
                                          </p:spTgt>
                                        </p:tgtEl>
                                        <p:attrNameLst>
                                          <p:attrName>style.visibility</p:attrName>
                                        </p:attrNameLst>
                                      </p:cBhvr>
                                      <p:to>
                                        <p:strVal val="visible"/>
                                      </p:to>
                                    </p:set>
                                    <p:animEffect filter="fade" transition="in">
                                      <p:cBhvr>
                                        <p:cTn dur="2000"/>
                                        <p:tgtEl>
                                          <p:spTgt spid="309">
                                            <p:txEl>
                                              <p:pRg end="7" st="7"/>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41"/>
          <p:cNvSpPr txBox="1"/>
          <p:nvPr>
            <p:ph idx="1" type="body"/>
          </p:nvPr>
        </p:nvSpPr>
        <p:spPr>
          <a:xfrm>
            <a:off x="318051" y="278296"/>
            <a:ext cx="8507897" cy="4772373"/>
          </a:xfrm>
          <a:prstGeom prst="rect">
            <a:avLst/>
          </a:prstGeom>
          <a:noFill/>
          <a:ln>
            <a:noFill/>
          </a:ln>
        </p:spPr>
        <p:txBody>
          <a:bodyPr anchorCtr="0" anchor="t" bIns="34275" lIns="34275" spcFirstLastPara="1" rIns="34275" wrap="square" tIns="34275">
            <a:normAutofit/>
          </a:bodyPr>
          <a:lstStyle/>
          <a:p>
            <a:pPr indent="-177800" lvl="0" marL="254000" rtl="0" algn="l">
              <a:lnSpc>
                <a:spcPct val="100000"/>
              </a:lnSpc>
              <a:spcBef>
                <a:spcPts val="0"/>
              </a:spcBef>
              <a:spcAft>
                <a:spcPts val="0"/>
              </a:spcAft>
              <a:buSzPts val="1200"/>
              <a:buNone/>
            </a:pPr>
            <a:r>
              <a:t/>
            </a:r>
            <a:endParaRPr b="1" u="sng"/>
          </a:p>
          <a:p>
            <a:pPr indent="0" lvl="0" marL="0" rtl="0" algn="l">
              <a:lnSpc>
                <a:spcPct val="100000"/>
              </a:lnSpc>
              <a:spcBef>
                <a:spcPts val="800"/>
              </a:spcBef>
              <a:spcAft>
                <a:spcPts val="0"/>
              </a:spcAft>
              <a:buSzPts val="1500"/>
              <a:buNone/>
            </a:pPr>
            <a:r>
              <a:rPr b="0" i="0" lang="en" sz="1500" u="none" cap="none" strike="noStrike">
                <a:solidFill>
                  <a:srgbClr val="FFFFFF"/>
                </a:solidFill>
                <a:latin typeface="Century Gothic"/>
                <a:ea typeface="Century Gothic"/>
                <a:cs typeface="Century Gothic"/>
                <a:sym typeface="Century Gothic"/>
              </a:rPr>
              <a:t>   </a:t>
            </a:r>
            <a:endParaRPr/>
          </a:p>
          <a:p>
            <a:pPr indent="0" lvl="0" marL="0" rtl="0" algn="l">
              <a:lnSpc>
                <a:spcPct val="100000"/>
              </a:lnSpc>
              <a:spcBef>
                <a:spcPts val="800"/>
              </a:spcBef>
              <a:spcAft>
                <a:spcPts val="0"/>
              </a:spcAft>
              <a:buSzPts val="1500"/>
              <a:buNone/>
            </a:pPr>
            <a:r>
              <a:rPr b="0" i="0" lang="en" sz="1500" u="none" cap="none" strike="noStrike">
                <a:solidFill>
                  <a:srgbClr val="FFFFFF"/>
                </a:solidFill>
                <a:latin typeface="Century Gothic"/>
                <a:ea typeface="Century Gothic"/>
                <a:cs typeface="Century Gothic"/>
                <a:sym typeface="Century Gothic"/>
              </a:rPr>
              <a:t>    </a:t>
            </a:r>
            <a:endParaRPr/>
          </a:p>
        </p:txBody>
      </p:sp>
      <p:pic>
        <p:nvPicPr>
          <p:cNvPr id="315" name="Google Shape;315;p41"/>
          <p:cNvPicPr preferRelativeResize="0"/>
          <p:nvPr/>
        </p:nvPicPr>
        <p:blipFill rotWithShape="1">
          <a:blip r:embed="rId3">
            <a:alphaModFix/>
          </a:blip>
          <a:srcRect b="0" l="0" r="0" t="0"/>
          <a:stretch/>
        </p:blipFill>
        <p:spPr>
          <a:xfrm>
            <a:off x="955932" y="-10288"/>
            <a:ext cx="6429179" cy="4850528"/>
          </a:xfrm>
          <a:prstGeom prst="rect">
            <a:avLst/>
          </a:prstGeom>
          <a:noFill/>
          <a:ln>
            <a:noFill/>
          </a:ln>
        </p:spPr>
      </p:pic>
    </p:spTree>
  </p:cSld>
  <p:clrMapOvr>
    <a:masterClrMapping/>
  </p:clrMapOvr>
  <mc:AlternateContent>
    <mc:Choice Requires="p14">
      <p:transition spd="slow" p14:dur="1200">
        <p:fade thruBlk="1"/>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4">
                                            <p:txEl>
                                              <p:pRg end="0" st="0"/>
                                            </p:txEl>
                                          </p:spTgt>
                                        </p:tgtEl>
                                        <p:attrNameLst>
                                          <p:attrName>style.visibility</p:attrName>
                                        </p:attrNameLst>
                                      </p:cBhvr>
                                      <p:to>
                                        <p:strVal val="visible"/>
                                      </p:to>
                                    </p:set>
                                    <p:animEffect filter="fade" transition="in">
                                      <p:cBhvr>
                                        <p:cTn dur="2000"/>
                                        <p:tgtEl>
                                          <p:spTgt spid="31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4">
                                            <p:txEl>
                                              <p:pRg end="1" st="1"/>
                                            </p:txEl>
                                          </p:spTgt>
                                        </p:tgtEl>
                                        <p:attrNameLst>
                                          <p:attrName>style.visibility</p:attrName>
                                        </p:attrNameLst>
                                      </p:cBhvr>
                                      <p:to>
                                        <p:strVal val="visible"/>
                                      </p:to>
                                    </p:set>
                                    <p:animEffect filter="fade" transition="in">
                                      <p:cBhvr>
                                        <p:cTn dur="2000"/>
                                        <p:tgtEl>
                                          <p:spTgt spid="31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4">
                                            <p:txEl>
                                              <p:pRg end="2" st="2"/>
                                            </p:txEl>
                                          </p:spTgt>
                                        </p:tgtEl>
                                        <p:attrNameLst>
                                          <p:attrName>style.visibility</p:attrName>
                                        </p:attrNameLst>
                                      </p:cBhvr>
                                      <p:to>
                                        <p:strVal val="visible"/>
                                      </p:to>
                                    </p:set>
                                    <p:animEffect filter="fade" transition="in">
                                      <p:cBhvr>
                                        <p:cTn dur="2000"/>
                                        <p:tgtEl>
                                          <p:spTgt spid="314">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42"/>
          <p:cNvSpPr txBox="1"/>
          <p:nvPr>
            <p:ph type="title"/>
          </p:nvPr>
        </p:nvSpPr>
        <p:spPr>
          <a:xfrm>
            <a:off x="484583" y="339539"/>
            <a:ext cx="7053543" cy="1050398"/>
          </a:xfrm>
          <a:prstGeom prst="rect">
            <a:avLst/>
          </a:prstGeom>
          <a:noFill/>
          <a:ln>
            <a:noFill/>
          </a:ln>
        </p:spPr>
        <p:txBody>
          <a:bodyPr anchorCtr="0" anchor="t" bIns="34275" lIns="34275" spcFirstLastPara="1" rIns="34275" wrap="square" tIns="34275">
            <a:normAutofit/>
          </a:bodyPr>
          <a:lstStyle/>
          <a:p>
            <a:pPr indent="0" lvl="0" marL="0" marR="0" rtl="0" algn="l">
              <a:lnSpc>
                <a:spcPct val="100000"/>
              </a:lnSpc>
              <a:spcBef>
                <a:spcPts val="0"/>
              </a:spcBef>
              <a:spcAft>
                <a:spcPts val="0"/>
              </a:spcAft>
              <a:buClr>
                <a:srgbClr val="FFFFFF"/>
              </a:buClr>
              <a:buSzPts val="2500"/>
              <a:buFont typeface="Helvetica Neue"/>
              <a:buNone/>
            </a:pPr>
            <a:r>
              <a:rPr lang="en" sz="2500">
                <a:solidFill>
                  <a:srgbClr val="FFFFFF"/>
                </a:solidFill>
                <a:latin typeface="Helvetica Neue"/>
                <a:ea typeface="Helvetica Neue"/>
                <a:cs typeface="Helvetica Neue"/>
                <a:sym typeface="Helvetica Neue"/>
              </a:rPr>
              <a:t>Benefits Using Salesforce Sales Console:</a:t>
            </a:r>
            <a:endParaRPr/>
          </a:p>
        </p:txBody>
      </p:sp>
      <p:sp>
        <p:nvSpPr>
          <p:cNvPr id="321" name="Google Shape;321;p42"/>
          <p:cNvSpPr txBox="1"/>
          <p:nvPr>
            <p:ph idx="1" type="body"/>
          </p:nvPr>
        </p:nvSpPr>
        <p:spPr>
          <a:xfrm>
            <a:off x="1258961" y="1079673"/>
            <a:ext cx="5504786" cy="3603056"/>
          </a:xfrm>
          <a:prstGeom prst="rect">
            <a:avLst/>
          </a:prstGeom>
          <a:noFill/>
          <a:ln>
            <a:noFill/>
          </a:ln>
        </p:spPr>
        <p:txBody>
          <a:bodyPr anchorCtr="0" anchor="t" bIns="34275" lIns="34275" spcFirstLastPara="1" rIns="34275" wrap="square" tIns="34275">
            <a:normAutofit/>
          </a:bodyPr>
          <a:lstStyle/>
          <a:p>
            <a:pPr indent="-342900" lvl="0" marL="342900" rtl="0" algn="l">
              <a:lnSpc>
                <a:spcPct val="100000"/>
              </a:lnSpc>
              <a:spcBef>
                <a:spcPts val="0"/>
              </a:spcBef>
              <a:spcAft>
                <a:spcPts val="0"/>
              </a:spcAft>
              <a:buClr>
                <a:srgbClr val="3C3C3E"/>
              </a:buClr>
              <a:buSzPts val="1600"/>
              <a:buFont typeface="Helvetica Neue"/>
              <a:buNone/>
            </a:pPr>
            <a:r>
              <a:rPr b="1" lang="en" sz="1600">
                <a:solidFill>
                  <a:srgbClr val="3C3C3E"/>
                </a:solidFill>
                <a:latin typeface="Helvetica Neue"/>
                <a:ea typeface="Helvetica Neue"/>
                <a:cs typeface="Helvetica Neue"/>
                <a:sym typeface="Helvetica Neue"/>
              </a:rPr>
              <a:t>	</a:t>
            </a:r>
            <a:r>
              <a:rPr lang="en">
                <a:solidFill>
                  <a:srgbClr val="F8F8FC"/>
                </a:solidFill>
              </a:rPr>
              <a:t>	Easily spot important fields on records.</a:t>
            </a:r>
            <a:endParaRPr>
              <a:solidFill>
                <a:srgbClr val="F8F8FC"/>
              </a:solidFill>
            </a:endParaRPr>
          </a:p>
          <a:p>
            <a:pPr indent="-342900" lvl="0" marL="342900" rtl="0" algn="l">
              <a:lnSpc>
                <a:spcPct val="100000"/>
              </a:lnSpc>
              <a:spcBef>
                <a:spcPts val="0"/>
              </a:spcBef>
              <a:spcAft>
                <a:spcPts val="0"/>
              </a:spcAft>
              <a:buClr>
                <a:srgbClr val="3C3C3E"/>
              </a:buClr>
              <a:buSzPts val="1400"/>
              <a:buFont typeface="Helvetica Neue"/>
              <a:buNone/>
            </a:pPr>
            <a:r>
              <a:t/>
            </a:r>
            <a:endParaRPr>
              <a:solidFill>
                <a:srgbClr val="F8F8FC"/>
              </a:solidFill>
            </a:endParaRPr>
          </a:p>
          <a:p>
            <a:pPr indent="-342900" lvl="0" marL="342900" rtl="0" algn="l">
              <a:lnSpc>
                <a:spcPct val="100000"/>
              </a:lnSpc>
              <a:spcBef>
                <a:spcPts val="0"/>
              </a:spcBef>
              <a:spcAft>
                <a:spcPts val="0"/>
              </a:spcAft>
              <a:buClr>
                <a:srgbClr val="F8F8FC"/>
              </a:buClr>
              <a:buSzPts val="1600"/>
              <a:buFont typeface="Helvetica Neue"/>
              <a:buNone/>
            </a:pPr>
            <a:r>
              <a:rPr b="1" lang="en" sz="1600">
                <a:solidFill>
                  <a:srgbClr val="F8F8FC"/>
                </a:solidFill>
                <a:latin typeface="Helvetica Neue"/>
                <a:ea typeface="Helvetica Neue"/>
                <a:cs typeface="Helvetica Neue"/>
                <a:sym typeface="Helvetica Neue"/>
              </a:rPr>
              <a:t>	•	See records and their related items as tabs on one screen.</a:t>
            </a:r>
            <a:endParaRPr/>
          </a:p>
          <a:p>
            <a:pPr indent="-342900" lvl="0" marL="342900" rtl="0" algn="l">
              <a:lnSpc>
                <a:spcPct val="100000"/>
              </a:lnSpc>
              <a:spcBef>
                <a:spcPts val="0"/>
              </a:spcBef>
              <a:spcAft>
                <a:spcPts val="0"/>
              </a:spcAft>
              <a:buClr>
                <a:srgbClr val="F8F8FC"/>
              </a:buClr>
              <a:buSzPts val="1600"/>
              <a:buFont typeface="Helvetica Neue"/>
              <a:buNone/>
            </a:pPr>
            <a:r>
              <a:t/>
            </a:r>
            <a:endParaRPr b="1" sz="1600">
              <a:solidFill>
                <a:srgbClr val="F8F8FC"/>
              </a:solidFill>
              <a:latin typeface="Helvetica Neue"/>
              <a:ea typeface="Helvetica Neue"/>
              <a:cs typeface="Helvetica Neue"/>
              <a:sym typeface="Helvetica Neue"/>
            </a:endParaRPr>
          </a:p>
          <a:p>
            <a:pPr indent="-342900" lvl="0" marL="342900" rtl="0" algn="l">
              <a:lnSpc>
                <a:spcPct val="100000"/>
              </a:lnSpc>
              <a:spcBef>
                <a:spcPts val="0"/>
              </a:spcBef>
              <a:spcAft>
                <a:spcPts val="0"/>
              </a:spcAft>
              <a:buClr>
                <a:srgbClr val="F8F8FC"/>
              </a:buClr>
              <a:buSzPts val="1600"/>
              <a:buFont typeface="Helvetica Neue"/>
              <a:buNone/>
            </a:pPr>
            <a:r>
              <a:rPr b="1" lang="en" sz="1600">
                <a:solidFill>
                  <a:srgbClr val="F8F8FC"/>
                </a:solidFill>
                <a:latin typeface="Helvetica Neue"/>
                <a:ea typeface="Helvetica Neue"/>
                <a:cs typeface="Helvetica Neue"/>
                <a:sym typeface="Helvetica Neue"/>
              </a:rPr>
              <a:t>	•	Find helpful information through quick access to sales intelligence.</a:t>
            </a:r>
            <a:endParaRPr/>
          </a:p>
          <a:p>
            <a:pPr indent="-342900" lvl="0" marL="342900" rtl="0" algn="l">
              <a:lnSpc>
                <a:spcPct val="100000"/>
              </a:lnSpc>
              <a:spcBef>
                <a:spcPts val="0"/>
              </a:spcBef>
              <a:spcAft>
                <a:spcPts val="0"/>
              </a:spcAft>
              <a:buClr>
                <a:srgbClr val="F8F8FC"/>
              </a:buClr>
              <a:buSzPts val="1600"/>
              <a:buFont typeface="Helvetica Neue"/>
              <a:buNone/>
            </a:pPr>
            <a:r>
              <a:t/>
            </a:r>
            <a:endParaRPr b="1" sz="1600">
              <a:solidFill>
                <a:srgbClr val="F8F8FC"/>
              </a:solidFill>
              <a:latin typeface="Helvetica Neue"/>
              <a:ea typeface="Helvetica Neue"/>
              <a:cs typeface="Helvetica Neue"/>
              <a:sym typeface="Helvetica Neue"/>
            </a:endParaRPr>
          </a:p>
          <a:p>
            <a:pPr indent="-342900" lvl="0" marL="342900" rtl="0" algn="l">
              <a:lnSpc>
                <a:spcPct val="100000"/>
              </a:lnSpc>
              <a:spcBef>
                <a:spcPts val="0"/>
              </a:spcBef>
              <a:spcAft>
                <a:spcPts val="0"/>
              </a:spcAft>
              <a:buClr>
                <a:srgbClr val="F8F8FC"/>
              </a:buClr>
              <a:buSzPts val="1600"/>
              <a:buFont typeface="Helvetica Neue"/>
              <a:buNone/>
            </a:pPr>
            <a:r>
              <a:rPr b="1" lang="en" sz="1600">
                <a:solidFill>
                  <a:srgbClr val="F8F8FC"/>
                </a:solidFill>
                <a:latin typeface="Helvetica Neue"/>
                <a:ea typeface="Helvetica Neue"/>
                <a:cs typeface="Helvetica Neue"/>
                <a:sym typeface="Helvetica Neue"/>
              </a:rPr>
              <a:t>	•	Quickly jot notes or log interactions for each record.</a:t>
            </a:r>
            <a:endParaRPr/>
          </a:p>
          <a:p>
            <a:pPr indent="-342900" lvl="0" marL="342900" rtl="0" algn="l">
              <a:lnSpc>
                <a:spcPct val="100000"/>
              </a:lnSpc>
              <a:spcBef>
                <a:spcPts val="0"/>
              </a:spcBef>
              <a:spcAft>
                <a:spcPts val="0"/>
              </a:spcAft>
              <a:buClr>
                <a:srgbClr val="F8F8FC"/>
              </a:buClr>
              <a:buSzPts val="1600"/>
              <a:buFont typeface="Helvetica Neue"/>
              <a:buNone/>
            </a:pPr>
            <a:r>
              <a:t/>
            </a:r>
            <a:endParaRPr b="1" sz="1600">
              <a:solidFill>
                <a:srgbClr val="F8F8FC"/>
              </a:solidFill>
              <a:latin typeface="Helvetica Neue"/>
              <a:ea typeface="Helvetica Neue"/>
              <a:cs typeface="Helvetica Neue"/>
              <a:sym typeface="Helvetica Neue"/>
            </a:endParaRPr>
          </a:p>
          <a:p>
            <a:pPr indent="-342900" lvl="0" marL="342900" rtl="0" algn="l">
              <a:lnSpc>
                <a:spcPct val="100000"/>
              </a:lnSpc>
              <a:spcBef>
                <a:spcPts val="0"/>
              </a:spcBef>
              <a:spcAft>
                <a:spcPts val="0"/>
              </a:spcAft>
              <a:buClr>
                <a:srgbClr val="F8F8FC"/>
              </a:buClr>
              <a:buSzPts val="1600"/>
              <a:buFont typeface="Helvetica Neue"/>
              <a:buNone/>
            </a:pPr>
            <a:r>
              <a:rPr b="1" lang="en" sz="1600">
                <a:solidFill>
                  <a:srgbClr val="F8F8FC"/>
                </a:solidFill>
                <a:latin typeface="Helvetica Neue"/>
                <a:ea typeface="Helvetica Neue"/>
                <a:cs typeface="Helvetica Neue"/>
                <a:sym typeface="Helvetica Neue"/>
              </a:rPr>
              <a:t>	•	Manage calls using a SoftPhone without leaving critical data behind.</a:t>
            </a:r>
            <a:endParaRPr/>
          </a:p>
        </p:txBody>
      </p:sp>
      <p:sp>
        <p:nvSpPr>
          <p:cNvPr id="322" name="Google Shape;322;p42"/>
          <p:cNvSpPr/>
          <p:nvPr/>
        </p:nvSpPr>
        <p:spPr>
          <a:xfrm>
            <a:off x="166688" y="990355"/>
            <a:ext cx="952500" cy="557197"/>
          </a:xfrm>
          <a:prstGeom prst="rightArrow">
            <a:avLst>
              <a:gd fmla="val 32000" name="adj1"/>
              <a:gd fmla="val 109405" name="adj2"/>
            </a:avLst>
          </a:prstGeom>
          <a:solidFill>
            <a:srgbClr val="FFFFFF"/>
          </a:solidFill>
          <a:ln cap="rnd" cmpd="sng" w="19050">
            <a:solidFill>
              <a:schemeClr val="accent1"/>
            </a:solidFill>
            <a:prstDash val="solid"/>
            <a:round/>
            <a:headEnd len="sm" w="sm" type="none"/>
            <a:tailEnd len="sm" w="sm" type="none"/>
          </a:ln>
          <a:effectLst>
            <a:outerShdw blurRad="38100" rotWithShape="0" dir="5400000" dist="25400">
              <a:srgbClr val="000000">
                <a:alpha val="44705"/>
              </a:srgbClr>
            </a:outerShdw>
          </a:effectLst>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entury Gothic"/>
              <a:buNone/>
            </a:pPr>
            <a:r>
              <a:t/>
            </a:r>
            <a:endParaRPr b="0" i="0" sz="1400" u="none" cap="none" strike="noStrike">
              <a:solidFill>
                <a:srgbClr val="000000"/>
              </a:solidFill>
              <a:latin typeface="Century Gothic"/>
              <a:ea typeface="Century Gothic"/>
              <a:cs typeface="Century Gothic"/>
              <a:sym typeface="Century Gothic"/>
            </a:endParaRPr>
          </a:p>
        </p:txBody>
      </p:sp>
    </p:spTree>
  </p:cSld>
  <p:clrMapOvr>
    <a:masterClrMapping/>
  </p:clrMapOvr>
  <mc:AlternateContent>
    <mc:Choice Requires="p14">
      <p:transition spd="slow" p14:dur="1200">
        <p:fade thruBlk="1"/>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43"/>
          <p:cNvSpPr txBox="1"/>
          <p:nvPr>
            <p:ph type="title"/>
          </p:nvPr>
        </p:nvSpPr>
        <p:spPr>
          <a:xfrm>
            <a:off x="484583" y="260780"/>
            <a:ext cx="7705260" cy="1050399"/>
          </a:xfrm>
          <a:prstGeom prst="rect">
            <a:avLst/>
          </a:prstGeom>
          <a:noFill/>
          <a:ln>
            <a:noFill/>
          </a:ln>
        </p:spPr>
        <p:txBody>
          <a:bodyPr anchorCtr="0" anchor="t" bIns="34275" lIns="34275" spcFirstLastPara="1" rIns="34275" wrap="square" tIns="34275">
            <a:normAutofit/>
          </a:bodyPr>
          <a:lstStyle/>
          <a:p>
            <a:pPr indent="-361950" lvl="0" marL="368300" rtl="0" algn="ctr">
              <a:lnSpc>
                <a:spcPct val="100000"/>
              </a:lnSpc>
              <a:spcBef>
                <a:spcPts val="0"/>
              </a:spcBef>
              <a:spcAft>
                <a:spcPts val="0"/>
              </a:spcAft>
              <a:buClr>
                <a:srgbClr val="EBEBEB"/>
              </a:buClr>
              <a:buSzPts val="2100"/>
              <a:buFont typeface="Noto Sans Symbols"/>
              <a:buChar char="●"/>
            </a:pPr>
            <a:r>
              <a:rPr lang="en" sz="2100"/>
              <a:t>Service Cloud</a:t>
            </a:r>
            <a:br>
              <a:rPr lang="en" sz="2100"/>
            </a:br>
            <a:br>
              <a:rPr lang="en" sz="2100"/>
            </a:br>
            <a:endParaRPr/>
          </a:p>
        </p:txBody>
      </p:sp>
      <p:sp>
        <p:nvSpPr>
          <p:cNvPr id="328" name="Google Shape;328;p43"/>
          <p:cNvSpPr txBox="1"/>
          <p:nvPr>
            <p:ph idx="1" type="body"/>
          </p:nvPr>
        </p:nvSpPr>
        <p:spPr>
          <a:xfrm>
            <a:off x="1164430" y="1001598"/>
            <a:ext cx="6709907" cy="3146612"/>
          </a:xfrm>
          <a:prstGeom prst="rect">
            <a:avLst/>
          </a:prstGeom>
          <a:noFill/>
          <a:ln>
            <a:noFill/>
          </a:ln>
        </p:spPr>
        <p:txBody>
          <a:bodyPr anchorCtr="0" anchor="t" bIns="34275" lIns="34275" spcFirstLastPara="1" rIns="34275" wrap="square" tIns="34275">
            <a:normAutofit/>
          </a:bodyPr>
          <a:lstStyle/>
          <a:p>
            <a:pPr indent="-254000" lvl="0" marL="254000" rtl="0" algn="l">
              <a:lnSpc>
                <a:spcPct val="100000"/>
              </a:lnSpc>
              <a:spcBef>
                <a:spcPts val="0"/>
              </a:spcBef>
              <a:spcAft>
                <a:spcPts val="0"/>
              </a:spcAft>
              <a:buSzPts val="1200"/>
              <a:buChar char="►"/>
            </a:pPr>
            <a:r>
              <a:rPr b="0" i="0" lang="en" sz="1500" u="none" cap="none" strike="noStrike">
                <a:solidFill>
                  <a:srgbClr val="FFFFFF"/>
                </a:solidFill>
                <a:latin typeface="Century Gothic"/>
                <a:ea typeface="Century Gothic"/>
                <a:cs typeface="Century Gothic"/>
                <a:sym typeface="Century Gothic"/>
              </a:rPr>
              <a:t>Service cloud increase agent productivity, reduces service costs, and gain better visibility into Service Organization. It includes Customer Portal, Live Agent, Contract and entitlement</a:t>
            </a:r>
            <a:endParaRPr/>
          </a:p>
        </p:txBody>
      </p:sp>
      <p:pic>
        <p:nvPicPr>
          <p:cNvPr id="329" name="Google Shape;329;p43"/>
          <p:cNvPicPr preferRelativeResize="0"/>
          <p:nvPr/>
        </p:nvPicPr>
        <p:blipFill rotWithShape="1">
          <a:blip r:embed="rId3">
            <a:alphaModFix/>
          </a:blip>
          <a:srcRect b="0" l="0" r="0" t="0"/>
          <a:stretch/>
        </p:blipFill>
        <p:spPr>
          <a:xfrm>
            <a:off x="775253" y="1888434"/>
            <a:ext cx="7613374" cy="3120888"/>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7"/>
                                        </p:tgtEl>
                                        <p:attrNameLst>
                                          <p:attrName>style.visibility</p:attrName>
                                        </p:attrNameLst>
                                      </p:cBhvr>
                                      <p:to>
                                        <p:strVal val="visible"/>
                                      </p:to>
                                    </p:set>
                                    <p:animEffect filter="fade" transition="in">
                                      <p:cBhvr>
                                        <p:cTn dur="2000"/>
                                        <p:tgtEl>
                                          <p:spTgt spid="32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8">
                                            <p:txEl>
                                              <p:pRg end="0" st="0"/>
                                            </p:txEl>
                                          </p:spTgt>
                                        </p:tgtEl>
                                        <p:attrNameLst>
                                          <p:attrName>style.visibility</p:attrName>
                                        </p:attrNameLst>
                                      </p:cBhvr>
                                      <p:to>
                                        <p:strVal val="visible"/>
                                      </p:to>
                                    </p:set>
                                    <p:animEffect filter="fade" transition="in">
                                      <p:cBhvr>
                                        <p:cTn dur="2000"/>
                                        <p:tgtEl>
                                          <p:spTgt spid="32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9"/>
                                        </p:tgtEl>
                                        <p:attrNameLst>
                                          <p:attrName>style.visibility</p:attrName>
                                        </p:attrNameLst>
                                      </p:cBhvr>
                                      <p:to>
                                        <p:strVal val="visible"/>
                                      </p:to>
                                    </p:set>
                                    <p:animEffect filter="fade" transition="in">
                                      <p:cBhvr>
                                        <p:cTn dur="2000"/>
                                        <p:tgtEl>
                                          <p:spTgt spid="32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44"/>
          <p:cNvSpPr txBox="1"/>
          <p:nvPr>
            <p:ph type="title"/>
          </p:nvPr>
        </p:nvSpPr>
        <p:spPr>
          <a:xfrm>
            <a:off x="424949" y="200391"/>
            <a:ext cx="7053542" cy="1050398"/>
          </a:xfrm>
          <a:prstGeom prst="rect">
            <a:avLst/>
          </a:prstGeom>
          <a:noFill/>
          <a:ln>
            <a:noFill/>
          </a:ln>
        </p:spPr>
        <p:txBody>
          <a:bodyPr anchorCtr="0" anchor="t" bIns="34275" lIns="34275" spcFirstLastPara="1" rIns="34275" wrap="square" tIns="34275">
            <a:normAutofit/>
          </a:bodyPr>
          <a:lstStyle/>
          <a:p>
            <a:pPr indent="0" lvl="0" marL="0" rtl="0" algn="l">
              <a:lnSpc>
                <a:spcPct val="100000"/>
              </a:lnSpc>
              <a:spcBef>
                <a:spcPts val="0"/>
              </a:spcBef>
              <a:spcAft>
                <a:spcPts val="0"/>
              </a:spcAft>
              <a:buClr>
                <a:srgbClr val="EBEBEB"/>
              </a:buClr>
              <a:buSzPts val="3200"/>
              <a:buFont typeface="Century Gothic"/>
              <a:buNone/>
            </a:pPr>
            <a:r>
              <a:rPr b="0" i="0" lang="en" sz="3200" u="none" cap="none" strike="noStrike">
                <a:solidFill>
                  <a:srgbClr val="EBEBEB"/>
                </a:solidFill>
                <a:latin typeface="Century Gothic"/>
                <a:ea typeface="Century Gothic"/>
                <a:cs typeface="Century Gothic"/>
                <a:sym typeface="Century Gothic"/>
              </a:rPr>
              <a:t>Features of Service Cloud</a:t>
            </a:r>
            <a:endParaRPr/>
          </a:p>
        </p:txBody>
      </p:sp>
      <p:sp>
        <p:nvSpPr>
          <p:cNvPr id="335" name="Google Shape;335;p44"/>
          <p:cNvSpPr txBox="1"/>
          <p:nvPr>
            <p:ph idx="1" type="body"/>
          </p:nvPr>
        </p:nvSpPr>
        <p:spPr>
          <a:xfrm>
            <a:off x="903242" y="1150999"/>
            <a:ext cx="8207629" cy="3126062"/>
          </a:xfrm>
          <a:prstGeom prst="rect">
            <a:avLst/>
          </a:prstGeom>
          <a:noFill/>
          <a:ln>
            <a:noFill/>
          </a:ln>
        </p:spPr>
        <p:txBody>
          <a:bodyPr anchorCtr="0" anchor="t" bIns="34275" lIns="34275" spcFirstLastPara="1" rIns="34275" wrap="square" tIns="34275">
            <a:normAutofit/>
          </a:bodyPr>
          <a:lstStyle/>
          <a:p>
            <a:pPr indent="-241300" lvl="0" marL="241300" rtl="0" algn="l">
              <a:lnSpc>
                <a:spcPct val="100000"/>
              </a:lnSpc>
              <a:spcBef>
                <a:spcPts val="0"/>
              </a:spcBef>
              <a:spcAft>
                <a:spcPts val="0"/>
              </a:spcAft>
              <a:buSzPts val="1200"/>
              <a:buChar char="►"/>
            </a:pPr>
            <a:r>
              <a:rPr b="1" lang="en" sz="1400" u="sng"/>
              <a:t>Lightning Console</a:t>
            </a:r>
            <a:endParaRPr/>
          </a:p>
          <a:p>
            <a:pPr indent="-241300" lvl="0" marL="241300" rtl="0" algn="l">
              <a:lnSpc>
                <a:spcPct val="100000"/>
              </a:lnSpc>
              <a:spcBef>
                <a:spcPts val="700"/>
              </a:spcBef>
              <a:spcAft>
                <a:spcPts val="0"/>
              </a:spcAft>
              <a:buSzPts val="1200"/>
              <a:buChar char="►"/>
            </a:pPr>
            <a:r>
              <a:rPr b="1" lang="en" sz="1400" u="sng"/>
              <a:t>Live Agent</a:t>
            </a:r>
            <a:endParaRPr/>
          </a:p>
          <a:p>
            <a:pPr indent="-241300" lvl="0" marL="241300" rtl="0" algn="l">
              <a:lnSpc>
                <a:spcPct val="100000"/>
              </a:lnSpc>
              <a:spcBef>
                <a:spcPts val="700"/>
              </a:spcBef>
              <a:spcAft>
                <a:spcPts val="0"/>
              </a:spcAft>
              <a:buSzPts val="1200"/>
              <a:buChar char="►"/>
            </a:pPr>
            <a:r>
              <a:rPr b="1" lang="en" sz="1400" u="sng"/>
              <a:t>Communities</a:t>
            </a:r>
            <a:endParaRPr/>
          </a:p>
          <a:p>
            <a:pPr indent="-241300" lvl="0" marL="241300" rtl="0" algn="l">
              <a:lnSpc>
                <a:spcPct val="100000"/>
              </a:lnSpc>
              <a:spcBef>
                <a:spcPts val="700"/>
              </a:spcBef>
              <a:spcAft>
                <a:spcPts val="0"/>
              </a:spcAft>
              <a:buSzPts val="1200"/>
              <a:buChar char="►"/>
            </a:pPr>
            <a:r>
              <a:rPr b="1" lang="en" sz="1400" u="sng"/>
              <a:t>Knowledge</a:t>
            </a:r>
            <a:endParaRPr/>
          </a:p>
          <a:p>
            <a:pPr indent="-241300" lvl="0" marL="241300" rtl="0" algn="l">
              <a:lnSpc>
                <a:spcPct val="100000"/>
              </a:lnSpc>
              <a:spcBef>
                <a:spcPts val="700"/>
              </a:spcBef>
              <a:spcAft>
                <a:spcPts val="0"/>
              </a:spcAft>
              <a:buSzPts val="1200"/>
              <a:buChar char="►"/>
            </a:pPr>
            <a:r>
              <a:rPr b="1" lang="en" sz="1400" u="sng"/>
              <a:t>Snap-ins</a:t>
            </a:r>
            <a:endParaRPr/>
          </a:p>
          <a:p>
            <a:pPr indent="-241300" lvl="0" marL="241300" rtl="0" algn="l">
              <a:lnSpc>
                <a:spcPct val="100000"/>
              </a:lnSpc>
              <a:spcBef>
                <a:spcPts val="700"/>
              </a:spcBef>
              <a:spcAft>
                <a:spcPts val="0"/>
              </a:spcAft>
              <a:buSzPts val="1200"/>
              <a:buChar char="►"/>
            </a:pPr>
            <a:r>
              <a:rPr b="1" lang="en" sz="1400" u="sng"/>
              <a:t>Service Wave Analytics</a:t>
            </a:r>
            <a:endParaRPr/>
          </a:p>
          <a:p>
            <a:pPr indent="-241300" lvl="0" marL="241300" rtl="0" algn="l">
              <a:lnSpc>
                <a:spcPct val="100000"/>
              </a:lnSpc>
              <a:spcBef>
                <a:spcPts val="700"/>
              </a:spcBef>
              <a:spcAft>
                <a:spcPts val="0"/>
              </a:spcAft>
              <a:buSzPts val="1200"/>
              <a:buChar char="►"/>
            </a:pPr>
            <a:r>
              <a:rPr b="1" lang="en" sz="1400" u="sng"/>
              <a:t>Field Service Lightning</a:t>
            </a:r>
            <a:endParaRPr/>
          </a:p>
          <a:p>
            <a:pPr indent="-241300" lvl="0" marL="241300" rtl="0" algn="l">
              <a:lnSpc>
                <a:spcPct val="100000"/>
              </a:lnSpc>
              <a:spcBef>
                <a:spcPts val="700"/>
              </a:spcBef>
              <a:spcAft>
                <a:spcPts val="0"/>
              </a:spcAft>
              <a:buSzPts val="1200"/>
              <a:buChar char="►"/>
            </a:pPr>
            <a:r>
              <a:rPr b="1" lang="en" sz="1400" u="sng"/>
              <a:t>Omni Routing</a:t>
            </a:r>
            <a:endParaRPr/>
          </a:p>
          <a:p>
            <a:pPr indent="-241300" lvl="0" marL="241300" rtl="0" algn="l">
              <a:lnSpc>
                <a:spcPct val="100000"/>
              </a:lnSpc>
              <a:spcBef>
                <a:spcPts val="700"/>
              </a:spcBef>
              <a:spcAft>
                <a:spcPts val="0"/>
              </a:spcAft>
              <a:buSzPts val="1200"/>
              <a:buChar char="►"/>
            </a:pPr>
            <a:r>
              <a:rPr b="1" lang="en" sz="1400" u="sng"/>
              <a:t>Social Customer Service. etc</a:t>
            </a:r>
            <a:endParaRPr/>
          </a:p>
        </p:txBody>
      </p:sp>
      <p:pic>
        <p:nvPicPr>
          <p:cNvPr id="336" name="Google Shape;336;p44"/>
          <p:cNvPicPr preferRelativeResize="0"/>
          <p:nvPr/>
        </p:nvPicPr>
        <p:blipFill rotWithShape="1">
          <a:blip r:embed="rId3">
            <a:alphaModFix/>
          </a:blip>
          <a:srcRect b="0" l="0" r="0" t="0"/>
          <a:stretch/>
        </p:blipFill>
        <p:spPr>
          <a:xfrm>
            <a:off x="3960966" y="838200"/>
            <a:ext cx="5046133" cy="3141167"/>
          </a:xfrm>
          <a:prstGeom prst="rect">
            <a:avLst/>
          </a:prstGeom>
          <a:noFill/>
          <a:ln>
            <a:noFill/>
          </a:ln>
        </p:spPr>
      </p:pic>
    </p:spTree>
  </p:cSld>
  <p:clrMapOvr>
    <a:masterClrMapping/>
  </p:clrMapOvr>
  <mc:AlternateContent>
    <mc:Choice Requires="p14">
      <p:transition spd="slow" p14:dur="1200">
        <p:fade thruBlk="1"/>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4"/>
                                        </p:tgtEl>
                                        <p:attrNameLst>
                                          <p:attrName>style.visibility</p:attrName>
                                        </p:attrNameLst>
                                      </p:cBhvr>
                                      <p:to>
                                        <p:strVal val="visible"/>
                                      </p:to>
                                    </p:set>
                                    <p:animEffect filter="fade" transition="in">
                                      <p:cBhvr>
                                        <p:cTn dur="2000"/>
                                        <p:tgtEl>
                                          <p:spTgt spid="33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5">
                                            <p:txEl>
                                              <p:pRg end="0" st="0"/>
                                            </p:txEl>
                                          </p:spTgt>
                                        </p:tgtEl>
                                        <p:attrNameLst>
                                          <p:attrName>style.visibility</p:attrName>
                                        </p:attrNameLst>
                                      </p:cBhvr>
                                      <p:to>
                                        <p:strVal val="visible"/>
                                      </p:to>
                                    </p:set>
                                    <p:animEffect filter="fade" transition="in">
                                      <p:cBhvr>
                                        <p:cTn dur="2000"/>
                                        <p:tgtEl>
                                          <p:spTgt spid="33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5">
                                            <p:txEl>
                                              <p:pRg end="1" st="1"/>
                                            </p:txEl>
                                          </p:spTgt>
                                        </p:tgtEl>
                                        <p:attrNameLst>
                                          <p:attrName>style.visibility</p:attrName>
                                        </p:attrNameLst>
                                      </p:cBhvr>
                                      <p:to>
                                        <p:strVal val="visible"/>
                                      </p:to>
                                    </p:set>
                                    <p:animEffect filter="fade" transition="in">
                                      <p:cBhvr>
                                        <p:cTn dur="2000"/>
                                        <p:tgtEl>
                                          <p:spTgt spid="33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5">
                                            <p:txEl>
                                              <p:pRg end="2" st="2"/>
                                            </p:txEl>
                                          </p:spTgt>
                                        </p:tgtEl>
                                        <p:attrNameLst>
                                          <p:attrName>style.visibility</p:attrName>
                                        </p:attrNameLst>
                                      </p:cBhvr>
                                      <p:to>
                                        <p:strVal val="visible"/>
                                      </p:to>
                                    </p:set>
                                    <p:animEffect filter="fade" transition="in">
                                      <p:cBhvr>
                                        <p:cTn dur="2000"/>
                                        <p:tgtEl>
                                          <p:spTgt spid="335">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5">
                                            <p:txEl>
                                              <p:pRg end="3" st="3"/>
                                            </p:txEl>
                                          </p:spTgt>
                                        </p:tgtEl>
                                        <p:attrNameLst>
                                          <p:attrName>style.visibility</p:attrName>
                                        </p:attrNameLst>
                                      </p:cBhvr>
                                      <p:to>
                                        <p:strVal val="visible"/>
                                      </p:to>
                                    </p:set>
                                    <p:animEffect filter="fade" transition="in">
                                      <p:cBhvr>
                                        <p:cTn dur="2000"/>
                                        <p:tgtEl>
                                          <p:spTgt spid="335">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5">
                                            <p:txEl>
                                              <p:pRg end="4" st="4"/>
                                            </p:txEl>
                                          </p:spTgt>
                                        </p:tgtEl>
                                        <p:attrNameLst>
                                          <p:attrName>style.visibility</p:attrName>
                                        </p:attrNameLst>
                                      </p:cBhvr>
                                      <p:to>
                                        <p:strVal val="visible"/>
                                      </p:to>
                                    </p:set>
                                    <p:animEffect filter="fade" transition="in">
                                      <p:cBhvr>
                                        <p:cTn dur="2000"/>
                                        <p:tgtEl>
                                          <p:spTgt spid="335">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5">
                                            <p:txEl>
                                              <p:pRg end="5" st="5"/>
                                            </p:txEl>
                                          </p:spTgt>
                                        </p:tgtEl>
                                        <p:attrNameLst>
                                          <p:attrName>style.visibility</p:attrName>
                                        </p:attrNameLst>
                                      </p:cBhvr>
                                      <p:to>
                                        <p:strVal val="visible"/>
                                      </p:to>
                                    </p:set>
                                    <p:animEffect filter="fade" transition="in">
                                      <p:cBhvr>
                                        <p:cTn dur="2000"/>
                                        <p:tgtEl>
                                          <p:spTgt spid="335">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5">
                                            <p:txEl>
                                              <p:pRg end="6" st="6"/>
                                            </p:txEl>
                                          </p:spTgt>
                                        </p:tgtEl>
                                        <p:attrNameLst>
                                          <p:attrName>style.visibility</p:attrName>
                                        </p:attrNameLst>
                                      </p:cBhvr>
                                      <p:to>
                                        <p:strVal val="visible"/>
                                      </p:to>
                                    </p:set>
                                    <p:animEffect filter="fade" transition="in">
                                      <p:cBhvr>
                                        <p:cTn dur="2000"/>
                                        <p:tgtEl>
                                          <p:spTgt spid="335">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5">
                                            <p:txEl>
                                              <p:pRg end="7" st="7"/>
                                            </p:txEl>
                                          </p:spTgt>
                                        </p:tgtEl>
                                        <p:attrNameLst>
                                          <p:attrName>style.visibility</p:attrName>
                                        </p:attrNameLst>
                                      </p:cBhvr>
                                      <p:to>
                                        <p:strVal val="visible"/>
                                      </p:to>
                                    </p:set>
                                    <p:animEffect filter="fade" transition="in">
                                      <p:cBhvr>
                                        <p:cTn dur="2000"/>
                                        <p:tgtEl>
                                          <p:spTgt spid="335">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5">
                                            <p:txEl>
                                              <p:pRg end="8" st="8"/>
                                            </p:txEl>
                                          </p:spTgt>
                                        </p:tgtEl>
                                        <p:attrNameLst>
                                          <p:attrName>style.visibility</p:attrName>
                                        </p:attrNameLst>
                                      </p:cBhvr>
                                      <p:to>
                                        <p:strVal val="visible"/>
                                      </p:to>
                                    </p:set>
                                    <p:animEffect filter="fade" transition="in">
                                      <p:cBhvr>
                                        <p:cTn dur="2000"/>
                                        <p:tgtEl>
                                          <p:spTgt spid="335">
                                            <p:txEl>
                                              <p:pRg end="8" st="8"/>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45"/>
          <p:cNvSpPr txBox="1"/>
          <p:nvPr>
            <p:ph type="title"/>
          </p:nvPr>
        </p:nvSpPr>
        <p:spPr>
          <a:xfrm>
            <a:off x="484583" y="339539"/>
            <a:ext cx="7053542" cy="1050398"/>
          </a:xfrm>
          <a:prstGeom prst="rect">
            <a:avLst/>
          </a:prstGeom>
          <a:noFill/>
          <a:ln>
            <a:noFill/>
          </a:ln>
        </p:spPr>
        <p:txBody>
          <a:bodyPr anchorCtr="0" anchor="t" bIns="34275" lIns="34275" spcFirstLastPara="1" rIns="34275" wrap="square" tIns="34275">
            <a:normAutofit/>
          </a:bodyPr>
          <a:lstStyle/>
          <a:p>
            <a:pPr indent="-558800" lvl="0" marL="558800" marR="0" rtl="0" algn="ctr">
              <a:lnSpc>
                <a:spcPct val="100000"/>
              </a:lnSpc>
              <a:spcBef>
                <a:spcPts val="0"/>
              </a:spcBef>
              <a:spcAft>
                <a:spcPts val="0"/>
              </a:spcAft>
              <a:buClr>
                <a:srgbClr val="EBEBEB"/>
              </a:buClr>
              <a:buSzPts val="3200"/>
              <a:buFont typeface="Noto Sans Symbols"/>
              <a:buChar char="●"/>
            </a:pPr>
            <a:r>
              <a:rPr b="0" i="0" lang="en" sz="3200" u="none" cap="none" strike="noStrike">
                <a:solidFill>
                  <a:srgbClr val="EBEBEB"/>
                </a:solidFill>
                <a:latin typeface="Century Gothic"/>
                <a:ea typeface="Century Gothic"/>
                <a:cs typeface="Century Gothic"/>
                <a:sym typeface="Century Gothic"/>
              </a:rPr>
              <a:t>SalesforceIQ CRM</a:t>
            </a:r>
            <a:endParaRPr/>
          </a:p>
        </p:txBody>
      </p:sp>
      <p:sp>
        <p:nvSpPr>
          <p:cNvPr id="342" name="Google Shape;342;p45"/>
          <p:cNvSpPr txBox="1"/>
          <p:nvPr>
            <p:ph idx="1" type="body"/>
          </p:nvPr>
        </p:nvSpPr>
        <p:spPr>
          <a:xfrm>
            <a:off x="421709" y="1330138"/>
            <a:ext cx="6709907" cy="3146612"/>
          </a:xfrm>
          <a:prstGeom prst="rect">
            <a:avLst/>
          </a:prstGeom>
          <a:noFill/>
          <a:ln>
            <a:noFill/>
          </a:ln>
        </p:spPr>
        <p:txBody>
          <a:bodyPr anchorCtr="0" anchor="t" bIns="34275" lIns="34275" spcFirstLastPara="1" rIns="34275" wrap="square" tIns="34275">
            <a:normAutofit/>
          </a:bodyPr>
          <a:lstStyle/>
          <a:p>
            <a:pPr indent="-254000" lvl="0" marL="254000" rtl="0" algn="l">
              <a:lnSpc>
                <a:spcPct val="100000"/>
              </a:lnSpc>
              <a:spcBef>
                <a:spcPts val="0"/>
              </a:spcBef>
              <a:spcAft>
                <a:spcPts val="0"/>
              </a:spcAft>
              <a:buSzPts val="1200"/>
              <a:buChar char="►"/>
            </a:pPr>
            <a:r>
              <a:rPr b="0" i="0" lang="en" sz="1500" u="none" cap="none" strike="noStrike">
                <a:solidFill>
                  <a:srgbClr val="FFFFFF"/>
                </a:solidFill>
                <a:latin typeface="Century Gothic"/>
                <a:ea typeface="Century Gothic"/>
                <a:cs typeface="Century Gothic"/>
                <a:sym typeface="Century Gothic"/>
              </a:rPr>
              <a:t>SalesforceIQ can be set up in minutes, so you can put Relationship Intelligence technology to work for you and start choosing more deals.</a:t>
            </a:r>
            <a:endParaRPr/>
          </a:p>
          <a:p>
            <a:pPr indent="-254000" lvl="0" marL="254000" rtl="0" algn="l">
              <a:lnSpc>
                <a:spcPct val="100000"/>
              </a:lnSpc>
              <a:spcBef>
                <a:spcPts val="800"/>
              </a:spcBef>
              <a:spcAft>
                <a:spcPts val="0"/>
              </a:spcAft>
              <a:buSzPts val="1200"/>
              <a:buChar char="►"/>
            </a:pPr>
            <a:r>
              <a:rPr b="0" i="0" lang="en" sz="1500" u="none" cap="none" strike="noStrike">
                <a:solidFill>
                  <a:srgbClr val="FFFFFF"/>
                </a:solidFill>
                <a:latin typeface="Century Gothic"/>
                <a:ea typeface="Century Gothic"/>
                <a:cs typeface="Century Gothic"/>
                <a:sym typeface="Century Gothic"/>
              </a:rPr>
              <a:t>The definition of CRM is customer relationship management. CRM can help you:</a:t>
            </a:r>
            <a:endParaRPr/>
          </a:p>
          <a:p>
            <a:pPr indent="-177800" lvl="0" marL="254000" rtl="0" algn="l">
              <a:lnSpc>
                <a:spcPct val="100000"/>
              </a:lnSpc>
              <a:spcBef>
                <a:spcPts val="800"/>
              </a:spcBef>
              <a:spcAft>
                <a:spcPts val="0"/>
              </a:spcAft>
              <a:buSzPts val="1200"/>
              <a:buNone/>
            </a:pPr>
            <a:r>
              <a:t/>
            </a:r>
            <a:endParaRPr b="0" i="0" sz="1500" u="none" cap="none" strike="noStrike">
              <a:solidFill>
                <a:srgbClr val="FFFFFF"/>
              </a:solidFill>
              <a:latin typeface="Century Gothic"/>
              <a:ea typeface="Century Gothic"/>
              <a:cs typeface="Century Gothic"/>
              <a:sym typeface="Century Gothic"/>
            </a:endParaRPr>
          </a:p>
          <a:p>
            <a:pPr indent="-342900" lvl="0" marL="342900" rtl="0" algn="l">
              <a:lnSpc>
                <a:spcPct val="100000"/>
              </a:lnSpc>
              <a:spcBef>
                <a:spcPts val="0"/>
              </a:spcBef>
              <a:spcAft>
                <a:spcPts val="0"/>
              </a:spcAft>
              <a:buClr>
                <a:srgbClr val="666666"/>
              </a:buClr>
              <a:buSzPts val="1100"/>
              <a:buFont typeface="Helvetica Neue"/>
              <a:buNone/>
            </a:pPr>
            <a:r>
              <a:rPr lang="en" sz="1100">
                <a:solidFill>
                  <a:srgbClr val="666666"/>
                </a:solidFill>
                <a:latin typeface="Helvetica Neue"/>
                <a:ea typeface="Helvetica Neue"/>
                <a:cs typeface="Helvetica Neue"/>
                <a:sym typeface="Helvetica Neue"/>
              </a:rPr>
              <a:t>		</a:t>
            </a:r>
            <a:endParaRPr/>
          </a:p>
          <a:p>
            <a:pPr indent="-342900" lvl="0" marL="342900" rtl="0" algn="l">
              <a:lnSpc>
                <a:spcPct val="100000"/>
              </a:lnSpc>
              <a:spcBef>
                <a:spcPts val="0"/>
              </a:spcBef>
              <a:spcAft>
                <a:spcPts val="0"/>
              </a:spcAft>
              <a:buClr>
                <a:srgbClr val="666666"/>
              </a:buClr>
              <a:buSzPts val="1100"/>
              <a:buFont typeface="Helvetica Neue"/>
              <a:buNone/>
            </a:pPr>
            <a:r>
              <a:rPr lang="en" sz="1100">
                <a:solidFill>
                  <a:srgbClr val="666666"/>
                </a:solidFill>
                <a:latin typeface="Helvetica Neue"/>
                <a:ea typeface="Helvetica Neue"/>
                <a:cs typeface="Helvetica Neue"/>
                <a:sym typeface="Helvetica Neue"/>
              </a:rPr>
              <a:t>         </a:t>
            </a:r>
            <a:r>
              <a:rPr lang="en" sz="1800">
                <a:solidFill>
                  <a:srgbClr val="FCFCFC"/>
                </a:solidFill>
                <a:latin typeface="Times New Roman"/>
                <a:ea typeface="Times New Roman"/>
                <a:cs typeface="Times New Roman"/>
                <a:sym typeface="Times New Roman"/>
              </a:rPr>
              <a:t>Increase leads</a:t>
            </a:r>
            <a:endParaRPr sz="1800">
              <a:solidFill>
                <a:srgbClr val="FCFCFC"/>
              </a:solidFill>
              <a:latin typeface="Times New Roman"/>
              <a:ea typeface="Times New Roman"/>
              <a:cs typeface="Times New Roman"/>
              <a:sym typeface="Times New Roman"/>
            </a:endParaRPr>
          </a:p>
          <a:p>
            <a:pPr indent="-342900" lvl="0" marL="342900" rtl="0" algn="l">
              <a:lnSpc>
                <a:spcPct val="100000"/>
              </a:lnSpc>
              <a:spcBef>
                <a:spcPts val="0"/>
              </a:spcBef>
              <a:spcAft>
                <a:spcPts val="0"/>
              </a:spcAft>
              <a:buClr>
                <a:srgbClr val="FCFCFC"/>
              </a:buClr>
              <a:buSzPts val="1800"/>
              <a:buFont typeface="Times New Roman"/>
              <a:buNone/>
            </a:pPr>
            <a:r>
              <a:rPr lang="en" sz="1800">
                <a:solidFill>
                  <a:srgbClr val="FCFCFC"/>
                </a:solidFill>
                <a:latin typeface="Times New Roman"/>
                <a:ea typeface="Times New Roman"/>
                <a:cs typeface="Times New Roman"/>
                <a:sym typeface="Times New Roman"/>
              </a:rPr>
              <a:t>		Close more deals, faster</a:t>
            </a:r>
            <a:endParaRPr/>
          </a:p>
          <a:p>
            <a:pPr indent="-342900" lvl="0" marL="342900" rtl="0" algn="l">
              <a:lnSpc>
                <a:spcPct val="100000"/>
              </a:lnSpc>
              <a:spcBef>
                <a:spcPts val="0"/>
              </a:spcBef>
              <a:spcAft>
                <a:spcPts val="0"/>
              </a:spcAft>
              <a:buClr>
                <a:srgbClr val="FCFCFC"/>
              </a:buClr>
              <a:buSzPts val="1800"/>
              <a:buFont typeface="Times New Roman"/>
              <a:buNone/>
            </a:pPr>
            <a:r>
              <a:rPr lang="en" sz="1800">
                <a:solidFill>
                  <a:srgbClr val="FCFCFC"/>
                </a:solidFill>
                <a:latin typeface="Times New Roman"/>
                <a:ea typeface="Times New Roman"/>
                <a:cs typeface="Times New Roman"/>
                <a:sym typeface="Times New Roman"/>
              </a:rPr>
              <a:t>		Drive customer loyalty and satisfaction</a:t>
            </a:r>
            <a:endParaRPr/>
          </a:p>
        </p:txBody>
      </p:sp>
      <p:sp>
        <p:nvSpPr>
          <p:cNvPr id="343" name="Google Shape;343;p45"/>
          <p:cNvSpPr/>
          <p:nvPr/>
        </p:nvSpPr>
        <p:spPr>
          <a:xfrm>
            <a:off x="547688" y="2632628"/>
            <a:ext cx="731044" cy="373544"/>
          </a:xfrm>
          <a:prstGeom prst="rightArrow">
            <a:avLst>
              <a:gd fmla="val 32000" name="adj1"/>
              <a:gd fmla="val 163194" name="adj2"/>
            </a:avLst>
          </a:prstGeom>
          <a:solidFill>
            <a:srgbClr val="FFFFFF"/>
          </a:solidFill>
          <a:ln cap="rnd" cmpd="sng" w="19050">
            <a:solidFill>
              <a:schemeClr val="accent1"/>
            </a:solidFill>
            <a:prstDash val="solid"/>
            <a:round/>
            <a:headEnd len="sm" w="sm" type="none"/>
            <a:tailEnd len="sm" w="sm" type="none"/>
          </a:ln>
          <a:effectLst>
            <a:outerShdw blurRad="38100" rotWithShape="0" dir="5400000" dist="25400">
              <a:srgbClr val="000000">
                <a:alpha val="44705"/>
              </a:srgbClr>
            </a:outerShdw>
          </a:effectLst>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entury Gothic"/>
              <a:buNone/>
            </a:pPr>
            <a:r>
              <a:t/>
            </a:r>
            <a:endParaRPr b="0" i="0" sz="1400" u="none" cap="none" strike="noStrike">
              <a:solidFill>
                <a:srgbClr val="000000"/>
              </a:solidFill>
              <a:latin typeface="Century Gothic"/>
              <a:ea typeface="Century Gothic"/>
              <a:cs typeface="Century Gothic"/>
              <a:sym typeface="Century Gothic"/>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46"/>
          <p:cNvSpPr txBox="1"/>
          <p:nvPr>
            <p:ph type="title"/>
          </p:nvPr>
        </p:nvSpPr>
        <p:spPr>
          <a:xfrm>
            <a:off x="828220" y="360640"/>
            <a:ext cx="7053542" cy="1050398"/>
          </a:xfrm>
          <a:prstGeom prst="rect">
            <a:avLst/>
          </a:prstGeom>
          <a:noFill/>
          <a:ln>
            <a:noFill/>
          </a:ln>
        </p:spPr>
        <p:txBody>
          <a:bodyPr anchorCtr="0" anchor="t" bIns="34275" lIns="34275" spcFirstLastPara="1" rIns="34275" wrap="square" tIns="34275">
            <a:normAutofit/>
          </a:bodyPr>
          <a:lstStyle/>
          <a:p>
            <a:pPr indent="-431800" lvl="0" marL="431800" marR="0" rtl="0" algn="l">
              <a:lnSpc>
                <a:spcPct val="100000"/>
              </a:lnSpc>
              <a:spcBef>
                <a:spcPts val="0"/>
              </a:spcBef>
              <a:spcAft>
                <a:spcPts val="0"/>
              </a:spcAft>
              <a:buClr>
                <a:srgbClr val="EBEBEB"/>
              </a:buClr>
              <a:buSzPts val="3200"/>
              <a:buFont typeface="Noto Sans Symbols"/>
              <a:buChar char="●"/>
            </a:pPr>
            <a:r>
              <a:rPr b="0" i="0" lang="en" sz="3200" u="none" cap="none" strike="noStrike">
                <a:solidFill>
                  <a:srgbClr val="EBEBEB"/>
                </a:solidFill>
                <a:latin typeface="Century Gothic"/>
                <a:ea typeface="Century Gothic"/>
                <a:cs typeface="Century Gothic"/>
                <a:sym typeface="Century Gothic"/>
              </a:rPr>
              <a:t>Marketing Cloud</a:t>
            </a:r>
            <a:endParaRPr/>
          </a:p>
        </p:txBody>
      </p:sp>
      <p:sp>
        <p:nvSpPr>
          <p:cNvPr id="349" name="Google Shape;349;p46"/>
          <p:cNvSpPr txBox="1"/>
          <p:nvPr>
            <p:ph idx="1" type="body"/>
          </p:nvPr>
        </p:nvSpPr>
        <p:spPr>
          <a:xfrm>
            <a:off x="628194" y="998444"/>
            <a:ext cx="7182771" cy="3652552"/>
          </a:xfrm>
          <a:prstGeom prst="rect">
            <a:avLst/>
          </a:prstGeom>
          <a:noFill/>
          <a:ln>
            <a:noFill/>
          </a:ln>
        </p:spPr>
        <p:txBody>
          <a:bodyPr anchorCtr="0" anchor="t" bIns="34275" lIns="34275" spcFirstLastPara="1" rIns="34275" wrap="square" tIns="34275">
            <a:normAutofit/>
          </a:bodyPr>
          <a:lstStyle/>
          <a:p>
            <a:pPr indent="-254000" lvl="0" marL="254000" rtl="0" algn="l">
              <a:lnSpc>
                <a:spcPct val="100000"/>
              </a:lnSpc>
              <a:spcBef>
                <a:spcPts val="0"/>
              </a:spcBef>
              <a:spcAft>
                <a:spcPts val="0"/>
              </a:spcAft>
              <a:buSzPts val="1200"/>
              <a:buChar char="►"/>
            </a:pPr>
            <a:r>
              <a:rPr b="0" i="0" lang="en" sz="1500" u="none" cap="none" strike="noStrike">
                <a:solidFill>
                  <a:srgbClr val="FFFFFF"/>
                </a:solidFill>
                <a:latin typeface="Century Gothic"/>
                <a:ea typeface="Century Gothic"/>
                <a:cs typeface="Century Gothic"/>
                <a:sym typeface="Century Gothic"/>
              </a:rPr>
              <a:t>Marketing Cloud is the platform for personalized customer journeys — on every channel.</a:t>
            </a:r>
            <a:endParaRPr/>
          </a:p>
        </p:txBody>
      </p:sp>
      <p:pic>
        <p:nvPicPr>
          <p:cNvPr id="350" name="Google Shape;350;p46"/>
          <p:cNvPicPr preferRelativeResize="0"/>
          <p:nvPr/>
        </p:nvPicPr>
        <p:blipFill rotWithShape="1">
          <a:blip r:embed="rId3">
            <a:alphaModFix/>
          </a:blip>
          <a:srcRect b="0" l="0" r="0" t="0"/>
          <a:stretch/>
        </p:blipFill>
        <p:spPr>
          <a:xfrm>
            <a:off x="1860815" y="1593223"/>
            <a:ext cx="4567951" cy="343781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47"/>
          <p:cNvSpPr txBox="1"/>
          <p:nvPr>
            <p:ph type="title"/>
          </p:nvPr>
        </p:nvSpPr>
        <p:spPr>
          <a:xfrm>
            <a:off x="683365" y="240147"/>
            <a:ext cx="7814591" cy="1050398"/>
          </a:xfrm>
          <a:prstGeom prst="rect">
            <a:avLst/>
          </a:prstGeom>
          <a:noFill/>
          <a:ln>
            <a:noFill/>
          </a:ln>
        </p:spPr>
        <p:txBody>
          <a:bodyPr anchorCtr="0" anchor="t" bIns="34275" lIns="34275" spcFirstLastPara="1" rIns="34275" wrap="square" tIns="34275">
            <a:normAutofit/>
          </a:bodyPr>
          <a:lstStyle/>
          <a:p>
            <a:pPr indent="0" lvl="0" marL="0" rtl="0" algn="l">
              <a:lnSpc>
                <a:spcPct val="100000"/>
              </a:lnSpc>
              <a:spcBef>
                <a:spcPts val="0"/>
              </a:spcBef>
              <a:spcAft>
                <a:spcPts val="0"/>
              </a:spcAft>
              <a:buClr>
                <a:srgbClr val="EBEBEB"/>
              </a:buClr>
              <a:buSzPts val="3200"/>
              <a:buFont typeface="Century Gothic"/>
              <a:buNone/>
            </a:pPr>
            <a:r>
              <a:rPr b="0" i="0" lang="en" sz="3200" u="none" cap="none" strike="noStrike">
                <a:solidFill>
                  <a:srgbClr val="EBEBEB"/>
                </a:solidFill>
                <a:latin typeface="Century Gothic"/>
                <a:ea typeface="Century Gothic"/>
                <a:cs typeface="Century Gothic"/>
                <a:sym typeface="Century Gothic"/>
              </a:rPr>
              <a:t>Different Studios of Marketing Cloud</a:t>
            </a:r>
            <a:endParaRPr/>
          </a:p>
        </p:txBody>
      </p:sp>
      <p:sp>
        <p:nvSpPr>
          <p:cNvPr id="356" name="Google Shape;356;p47"/>
          <p:cNvSpPr txBox="1"/>
          <p:nvPr>
            <p:ph idx="1" type="body"/>
          </p:nvPr>
        </p:nvSpPr>
        <p:spPr>
          <a:xfrm>
            <a:off x="342925" y="786433"/>
            <a:ext cx="8666921" cy="3872111"/>
          </a:xfrm>
          <a:prstGeom prst="rect">
            <a:avLst/>
          </a:prstGeom>
          <a:noFill/>
          <a:ln>
            <a:noFill/>
          </a:ln>
        </p:spPr>
        <p:txBody>
          <a:bodyPr anchorCtr="0" anchor="t" bIns="34275" lIns="34275" spcFirstLastPara="1" rIns="34275" wrap="square" tIns="34275">
            <a:normAutofit/>
          </a:bodyPr>
          <a:lstStyle/>
          <a:p>
            <a:pPr indent="-260350" lvl="0" marL="254000" rtl="0" algn="l">
              <a:lnSpc>
                <a:spcPct val="90000"/>
              </a:lnSpc>
              <a:spcBef>
                <a:spcPts val="0"/>
              </a:spcBef>
              <a:spcAft>
                <a:spcPts val="0"/>
              </a:spcAft>
              <a:buSzPts val="1100"/>
              <a:buChar char="►"/>
            </a:pPr>
            <a:r>
              <a:rPr b="1" lang="en" sz="1400" u="sng"/>
              <a:t>Email Studio</a:t>
            </a:r>
            <a:endParaRPr/>
          </a:p>
          <a:p>
            <a:pPr indent="-190500" lvl="0" marL="254000" rtl="0" algn="l">
              <a:lnSpc>
                <a:spcPct val="90000"/>
              </a:lnSpc>
              <a:spcBef>
                <a:spcPts val="800"/>
              </a:spcBef>
              <a:spcAft>
                <a:spcPts val="0"/>
              </a:spcAft>
              <a:buSzPts val="1100"/>
              <a:buNone/>
            </a:pPr>
            <a:r>
              <a:t/>
            </a:r>
            <a:endParaRPr b="1" sz="1400" u="sng"/>
          </a:p>
          <a:p>
            <a:pPr indent="-260350" lvl="0" marL="254000" rtl="0" algn="l">
              <a:lnSpc>
                <a:spcPct val="90000"/>
              </a:lnSpc>
              <a:spcBef>
                <a:spcPts val="800"/>
              </a:spcBef>
              <a:spcAft>
                <a:spcPts val="0"/>
              </a:spcAft>
              <a:buSzPts val="1100"/>
              <a:buChar char="►"/>
            </a:pPr>
            <a:r>
              <a:rPr b="1" lang="en" sz="1400" u="sng"/>
              <a:t>Mobile Studio </a:t>
            </a:r>
            <a:endParaRPr/>
          </a:p>
          <a:p>
            <a:pPr indent="-190500" lvl="0" marL="254000" rtl="0" algn="l">
              <a:lnSpc>
                <a:spcPct val="90000"/>
              </a:lnSpc>
              <a:spcBef>
                <a:spcPts val="800"/>
              </a:spcBef>
              <a:spcAft>
                <a:spcPts val="0"/>
              </a:spcAft>
              <a:buSzPts val="1100"/>
              <a:buNone/>
            </a:pPr>
            <a:r>
              <a:t/>
            </a:r>
            <a:endParaRPr b="1" sz="1400" u="sng"/>
          </a:p>
          <a:p>
            <a:pPr indent="-260350" lvl="0" marL="254000" rtl="0" algn="l">
              <a:lnSpc>
                <a:spcPct val="90000"/>
              </a:lnSpc>
              <a:spcBef>
                <a:spcPts val="800"/>
              </a:spcBef>
              <a:spcAft>
                <a:spcPts val="0"/>
              </a:spcAft>
              <a:buSzPts val="1100"/>
              <a:buChar char="►"/>
            </a:pPr>
            <a:r>
              <a:rPr b="1" lang="en" sz="1400" u="sng"/>
              <a:t>Social Studio</a:t>
            </a:r>
            <a:endParaRPr/>
          </a:p>
          <a:p>
            <a:pPr indent="-190500" lvl="0" marL="254000" rtl="0" algn="l">
              <a:lnSpc>
                <a:spcPct val="90000"/>
              </a:lnSpc>
              <a:spcBef>
                <a:spcPts val="800"/>
              </a:spcBef>
              <a:spcAft>
                <a:spcPts val="0"/>
              </a:spcAft>
              <a:buSzPts val="1100"/>
              <a:buNone/>
            </a:pPr>
            <a:r>
              <a:t/>
            </a:r>
            <a:endParaRPr b="1" sz="1400" u="sng"/>
          </a:p>
          <a:p>
            <a:pPr indent="-260350" lvl="0" marL="254000" rtl="0" algn="l">
              <a:lnSpc>
                <a:spcPct val="90000"/>
              </a:lnSpc>
              <a:spcBef>
                <a:spcPts val="800"/>
              </a:spcBef>
              <a:spcAft>
                <a:spcPts val="0"/>
              </a:spcAft>
              <a:buSzPts val="1100"/>
              <a:buChar char="►"/>
            </a:pPr>
            <a:r>
              <a:rPr b="1" lang="en" sz="1400" u="sng"/>
              <a:t>Web Studio</a:t>
            </a:r>
            <a:endParaRPr/>
          </a:p>
          <a:p>
            <a:pPr indent="-190500" lvl="0" marL="254000" rtl="0" algn="l">
              <a:lnSpc>
                <a:spcPct val="90000"/>
              </a:lnSpc>
              <a:spcBef>
                <a:spcPts val="800"/>
              </a:spcBef>
              <a:spcAft>
                <a:spcPts val="0"/>
              </a:spcAft>
              <a:buSzPts val="1100"/>
              <a:buNone/>
            </a:pPr>
            <a:r>
              <a:t/>
            </a:r>
            <a:endParaRPr b="1" sz="1400" u="sng"/>
          </a:p>
          <a:p>
            <a:pPr indent="-260350" lvl="0" marL="254000" rtl="0" algn="l">
              <a:lnSpc>
                <a:spcPct val="90000"/>
              </a:lnSpc>
              <a:spcBef>
                <a:spcPts val="800"/>
              </a:spcBef>
              <a:spcAft>
                <a:spcPts val="0"/>
              </a:spcAft>
              <a:buSzPts val="1100"/>
              <a:buChar char="►"/>
            </a:pPr>
            <a:r>
              <a:rPr b="1" lang="en" sz="1400" u="sng"/>
              <a:t>Advertising Studio</a:t>
            </a:r>
            <a:endParaRPr/>
          </a:p>
        </p:txBody>
      </p:sp>
      <p:pic>
        <p:nvPicPr>
          <p:cNvPr id="357" name="Google Shape;357;p47"/>
          <p:cNvPicPr preferRelativeResize="0"/>
          <p:nvPr/>
        </p:nvPicPr>
        <p:blipFill rotWithShape="1">
          <a:blip r:embed="rId3">
            <a:alphaModFix/>
          </a:blip>
          <a:srcRect b="0" l="0" r="0" t="0"/>
          <a:stretch/>
        </p:blipFill>
        <p:spPr>
          <a:xfrm>
            <a:off x="2773188" y="1117511"/>
            <a:ext cx="5685481" cy="1408878"/>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p48"/>
          <p:cNvSpPr txBox="1"/>
          <p:nvPr>
            <p:ph type="title"/>
          </p:nvPr>
        </p:nvSpPr>
        <p:spPr>
          <a:xfrm>
            <a:off x="484583" y="339539"/>
            <a:ext cx="7053542" cy="1050398"/>
          </a:xfrm>
          <a:prstGeom prst="rect">
            <a:avLst/>
          </a:prstGeom>
          <a:noFill/>
          <a:ln>
            <a:noFill/>
          </a:ln>
        </p:spPr>
        <p:txBody>
          <a:bodyPr anchorCtr="0" anchor="t" bIns="34275" lIns="34275" spcFirstLastPara="1" rIns="34275" wrap="square" tIns="34275">
            <a:normAutofit/>
          </a:bodyPr>
          <a:lstStyle/>
          <a:p>
            <a:pPr indent="-431800" lvl="0" marL="431800" marR="0" rtl="0" algn="ctr">
              <a:lnSpc>
                <a:spcPct val="100000"/>
              </a:lnSpc>
              <a:spcBef>
                <a:spcPts val="0"/>
              </a:spcBef>
              <a:spcAft>
                <a:spcPts val="0"/>
              </a:spcAft>
              <a:buClr>
                <a:srgbClr val="EBEBEB"/>
              </a:buClr>
              <a:buSzPts val="3200"/>
              <a:buFont typeface="Noto Sans Symbols"/>
              <a:buChar char="●"/>
            </a:pPr>
            <a:r>
              <a:rPr b="0" i="0" lang="en" sz="3200" u="none" cap="none" strike="noStrike">
                <a:solidFill>
                  <a:srgbClr val="EBEBEB"/>
                </a:solidFill>
                <a:latin typeface="Century Gothic"/>
                <a:ea typeface="Century Gothic"/>
                <a:cs typeface="Century Gothic"/>
                <a:sym typeface="Century Gothic"/>
              </a:rPr>
              <a:t>App Cloud</a:t>
            </a:r>
            <a:endParaRPr/>
          </a:p>
        </p:txBody>
      </p:sp>
      <p:pic>
        <p:nvPicPr>
          <p:cNvPr id="363" name="Google Shape;363;p48"/>
          <p:cNvPicPr preferRelativeResize="0"/>
          <p:nvPr/>
        </p:nvPicPr>
        <p:blipFill rotWithShape="1">
          <a:blip r:embed="rId3">
            <a:alphaModFix/>
          </a:blip>
          <a:srcRect b="0" l="0" r="0" t="0"/>
          <a:stretch/>
        </p:blipFill>
        <p:spPr>
          <a:xfrm>
            <a:off x="1023425" y="1255541"/>
            <a:ext cx="6731391" cy="3618914"/>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49"/>
          <p:cNvSpPr txBox="1"/>
          <p:nvPr>
            <p:ph type="title"/>
          </p:nvPr>
        </p:nvSpPr>
        <p:spPr>
          <a:xfrm>
            <a:off x="484583" y="339539"/>
            <a:ext cx="7053542" cy="1050398"/>
          </a:xfrm>
          <a:prstGeom prst="rect">
            <a:avLst/>
          </a:prstGeom>
          <a:noFill/>
          <a:ln>
            <a:noFill/>
          </a:ln>
        </p:spPr>
        <p:txBody>
          <a:bodyPr anchorCtr="0" anchor="t" bIns="34275" lIns="34275" spcFirstLastPara="1" rIns="34275" wrap="square" tIns="34275">
            <a:normAutofit/>
          </a:bodyPr>
          <a:lstStyle/>
          <a:p>
            <a:pPr indent="0" lvl="0" marL="0" rtl="0" algn="l">
              <a:lnSpc>
                <a:spcPct val="100000"/>
              </a:lnSpc>
              <a:spcBef>
                <a:spcPts val="0"/>
              </a:spcBef>
              <a:spcAft>
                <a:spcPts val="0"/>
              </a:spcAft>
              <a:buClr>
                <a:srgbClr val="EBEBEB"/>
              </a:buClr>
              <a:buSzPts val="3200"/>
              <a:buFont typeface="Century Gothic"/>
              <a:buNone/>
            </a:pPr>
            <a:r>
              <a:rPr b="0" i="0" lang="en" sz="3200" u="none" cap="none" strike="noStrike">
                <a:solidFill>
                  <a:srgbClr val="EBEBEB"/>
                </a:solidFill>
                <a:latin typeface="Century Gothic"/>
                <a:ea typeface="Century Gothic"/>
                <a:cs typeface="Century Gothic"/>
                <a:sym typeface="Century Gothic"/>
              </a:rPr>
              <a:t>Use of App Cloud</a:t>
            </a:r>
            <a:endParaRPr/>
          </a:p>
        </p:txBody>
      </p:sp>
      <p:sp>
        <p:nvSpPr>
          <p:cNvPr id="369" name="Google Shape;369;p49"/>
          <p:cNvSpPr txBox="1"/>
          <p:nvPr>
            <p:ph idx="1" type="body"/>
          </p:nvPr>
        </p:nvSpPr>
        <p:spPr>
          <a:xfrm>
            <a:off x="359464" y="994741"/>
            <a:ext cx="8885585" cy="3672509"/>
          </a:xfrm>
          <a:prstGeom prst="rect">
            <a:avLst/>
          </a:prstGeom>
          <a:noFill/>
          <a:ln>
            <a:noFill/>
          </a:ln>
        </p:spPr>
        <p:txBody>
          <a:bodyPr anchorCtr="0" anchor="t" bIns="34275" lIns="34275" spcFirstLastPara="1" rIns="34275" wrap="square" tIns="34275">
            <a:normAutofit/>
          </a:bodyPr>
          <a:lstStyle/>
          <a:p>
            <a:pPr indent="-254000" lvl="0" marL="254000" rtl="0" algn="l">
              <a:lnSpc>
                <a:spcPct val="100000"/>
              </a:lnSpc>
              <a:spcBef>
                <a:spcPts val="0"/>
              </a:spcBef>
              <a:spcAft>
                <a:spcPts val="0"/>
              </a:spcAft>
              <a:buSzPts val="1200"/>
              <a:buChar char="►"/>
            </a:pPr>
            <a:r>
              <a:rPr b="1" lang="en" u="sng"/>
              <a:t>Create richer, deeper customer experiences.</a:t>
            </a:r>
            <a:endParaRPr/>
          </a:p>
          <a:p>
            <a:pPr indent="-177800" lvl="0" marL="254000" rtl="0" algn="l">
              <a:lnSpc>
                <a:spcPct val="100000"/>
              </a:lnSpc>
              <a:spcBef>
                <a:spcPts val="800"/>
              </a:spcBef>
              <a:spcAft>
                <a:spcPts val="0"/>
              </a:spcAft>
              <a:buSzPts val="1200"/>
              <a:buNone/>
            </a:pPr>
            <a:r>
              <a:t/>
            </a:r>
            <a:endParaRPr b="1" u="sng"/>
          </a:p>
          <a:p>
            <a:pPr indent="-254000" lvl="0" marL="254000" rtl="0" algn="l">
              <a:lnSpc>
                <a:spcPct val="100000"/>
              </a:lnSpc>
              <a:spcBef>
                <a:spcPts val="800"/>
              </a:spcBef>
              <a:spcAft>
                <a:spcPts val="0"/>
              </a:spcAft>
              <a:buSzPts val="1200"/>
              <a:buChar char="►"/>
            </a:pPr>
            <a:r>
              <a:rPr b="1" lang="en" u="sng"/>
              <a:t>Mobile apps to go.</a:t>
            </a:r>
            <a:endParaRPr/>
          </a:p>
          <a:p>
            <a:pPr indent="-177800" lvl="0" marL="254000" rtl="0" algn="l">
              <a:lnSpc>
                <a:spcPct val="100000"/>
              </a:lnSpc>
              <a:spcBef>
                <a:spcPts val="800"/>
              </a:spcBef>
              <a:spcAft>
                <a:spcPts val="0"/>
              </a:spcAft>
              <a:buSzPts val="1200"/>
              <a:buNone/>
            </a:pPr>
            <a:r>
              <a:t/>
            </a:r>
            <a:endParaRPr b="1" u="sng"/>
          </a:p>
          <a:p>
            <a:pPr indent="-254000" lvl="0" marL="254000" rtl="0" algn="l">
              <a:lnSpc>
                <a:spcPct val="100000"/>
              </a:lnSpc>
              <a:spcBef>
                <a:spcPts val="800"/>
              </a:spcBef>
              <a:spcAft>
                <a:spcPts val="0"/>
              </a:spcAft>
              <a:buSzPts val="1200"/>
              <a:buChar char="►"/>
            </a:pPr>
            <a:r>
              <a:rPr b="1" lang="en" u="sng"/>
              <a:t>There's an app for every department.</a:t>
            </a:r>
            <a:endParaRPr/>
          </a:p>
          <a:p>
            <a:pPr indent="-177800" lvl="0" marL="254000" rtl="0" algn="l">
              <a:lnSpc>
                <a:spcPct val="100000"/>
              </a:lnSpc>
              <a:spcBef>
                <a:spcPts val="800"/>
              </a:spcBef>
              <a:spcAft>
                <a:spcPts val="0"/>
              </a:spcAft>
              <a:buSzPts val="1200"/>
              <a:buNone/>
            </a:pPr>
            <a:r>
              <a:t/>
            </a:r>
            <a:endParaRPr b="1" u="sng"/>
          </a:p>
          <a:p>
            <a:pPr indent="-254000" lvl="0" marL="254000" rtl="0" algn="l">
              <a:lnSpc>
                <a:spcPct val="100000"/>
              </a:lnSpc>
              <a:spcBef>
                <a:spcPts val="800"/>
              </a:spcBef>
              <a:spcAft>
                <a:spcPts val="0"/>
              </a:spcAft>
              <a:buSzPts val="1200"/>
              <a:buChar char="►"/>
            </a:pPr>
            <a:r>
              <a:rPr b="1" lang="en" u="sng"/>
              <a:t>Connect anything.</a:t>
            </a:r>
            <a:br>
              <a:rPr b="1" lang="en" u="sng"/>
            </a:br>
            <a:r>
              <a:rPr b="1" lang="en" u="sng"/>
              <a:t>Integrate everything.</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32"/>
          <p:cNvSpPr txBox="1"/>
          <p:nvPr>
            <p:ph type="title"/>
          </p:nvPr>
        </p:nvSpPr>
        <p:spPr>
          <a:xfrm>
            <a:off x="827484" y="153364"/>
            <a:ext cx="7053542" cy="856060"/>
          </a:xfrm>
          <a:prstGeom prst="rect">
            <a:avLst/>
          </a:prstGeom>
          <a:noFill/>
          <a:ln>
            <a:noFill/>
          </a:ln>
        </p:spPr>
        <p:txBody>
          <a:bodyPr anchorCtr="0" anchor="t" bIns="34275" lIns="34275" spcFirstLastPara="1" rIns="34275" wrap="square" tIns="34275">
            <a:normAutofit/>
          </a:bodyPr>
          <a:lstStyle/>
          <a:p>
            <a:pPr indent="0" lvl="0" marL="0" rtl="0" algn="l">
              <a:lnSpc>
                <a:spcPct val="100000"/>
              </a:lnSpc>
              <a:spcBef>
                <a:spcPts val="0"/>
              </a:spcBef>
              <a:spcAft>
                <a:spcPts val="0"/>
              </a:spcAft>
              <a:buClr>
                <a:srgbClr val="EBEBEB"/>
              </a:buClr>
              <a:buSzPts val="3200"/>
              <a:buFont typeface="Century Gothic"/>
              <a:buNone/>
            </a:pPr>
            <a:r>
              <a:rPr b="0" i="0" lang="en" sz="3200" u="none" cap="none" strike="noStrike">
                <a:solidFill>
                  <a:srgbClr val="EBEBEB"/>
                </a:solidFill>
                <a:latin typeface="Century Gothic"/>
                <a:ea typeface="Century Gothic"/>
                <a:cs typeface="Century Gothic"/>
                <a:sym typeface="Century Gothic"/>
              </a:rPr>
              <a:t>           What Is Salesforce?</a:t>
            </a:r>
            <a:endParaRPr/>
          </a:p>
        </p:txBody>
      </p:sp>
      <p:sp>
        <p:nvSpPr>
          <p:cNvPr id="258" name="Google Shape;258;p32"/>
          <p:cNvSpPr txBox="1"/>
          <p:nvPr>
            <p:ph idx="1" type="body"/>
          </p:nvPr>
        </p:nvSpPr>
        <p:spPr>
          <a:xfrm>
            <a:off x="230199" y="2816311"/>
            <a:ext cx="8547823" cy="2114551"/>
          </a:xfrm>
          <a:prstGeom prst="rect">
            <a:avLst/>
          </a:prstGeom>
          <a:noFill/>
          <a:ln>
            <a:noFill/>
          </a:ln>
        </p:spPr>
        <p:txBody>
          <a:bodyPr anchorCtr="0" anchor="t" bIns="34275" lIns="34275" spcFirstLastPara="1" rIns="34275" wrap="square" tIns="34275">
            <a:normAutofit/>
          </a:bodyPr>
          <a:lstStyle/>
          <a:p>
            <a:pPr indent="-254000" lvl="0" marL="254000" rtl="0" algn="l">
              <a:lnSpc>
                <a:spcPct val="100000"/>
              </a:lnSpc>
              <a:spcBef>
                <a:spcPts val="0"/>
              </a:spcBef>
              <a:spcAft>
                <a:spcPts val="0"/>
              </a:spcAft>
              <a:buSzPts val="1200"/>
              <a:buChar char="►"/>
            </a:pPr>
            <a:r>
              <a:rPr b="0" i="0" lang="en" sz="1500" u="none" cap="none" strike="noStrike">
                <a:solidFill>
                  <a:srgbClr val="FFFFFF"/>
                </a:solidFill>
                <a:latin typeface="Century Gothic"/>
                <a:ea typeface="Century Gothic"/>
                <a:cs typeface="Century Gothic"/>
                <a:sym typeface="Century Gothic"/>
              </a:rPr>
              <a:t>Salesforce CRM provides a complete solution for that includes feature-rich solutions for marketing, sales, services, partner management and community management.</a:t>
            </a:r>
            <a:endParaRPr/>
          </a:p>
          <a:p>
            <a:pPr indent="-254000" lvl="0" marL="254000" rtl="0" algn="l">
              <a:lnSpc>
                <a:spcPct val="100000"/>
              </a:lnSpc>
              <a:spcBef>
                <a:spcPts val="800"/>
              </a:spcBef>
              <a:spcAft>
                <a:spcPts val="0"/>
              </a:spcAft>
              <a:buSzPts val="1200"/>
              <a:buChar char="►"/>
            </a:pPr>
            <a:r>
              <a:rPr b="0" i="0" lang="en" sz="1500" u="none" cap="none" strike="noStrike">
                <a:solidFill>
                  <a:srgbClr val="FFFFFF"/>
                </a:solidFill>
                <a:latin typeface="Century Gothic"/>
                <a:ea typeface="Century Gothic"/>
                <a:cs typeface="Century Gothic"/>
                <a:sym typeface="Century Gothic"/>
              </a:rPr>
              <a:t>CRM is originally software for managing customer interaction, such as scheduling tasks, emailing, texting, and many more.</a:t>
            </a:r>
            <a:endParaRPr/>
          </a:p>
          <a:p>
            <a:pPr indent="-254000" lvl="0" marL="254000" rtl="0" algn="l">
              <a:lnSpc>
                <a:spcPct val="100000"/>
              </a:lnSpc>
              <a:spcBef>
                <a:spcPts val="800"/>
              </a:spcBef>
              <a:spcAft>
                <a:spcPts val="0"/>
              </a:spcAft>
              <a:buSzPts val="1200"/>
              <a:buChar char="►"/>
            </a:pPr>
            <a:r>
              <a:rPr b="0" i="0" lang="en" sz="1500" u="none" cap="none" strike="noStrike">
                <a:solidFill>
                  <a:srgbClr val="FFFFFF"/>
                </a:solidFill>
                <a:latin typeface="Century Gothic"/>
                <a:ea typeface="Century Gothic"/>
                <a:cs typeface="Century Gothic"/>
                <a:sym typeface="Century Gothic"/>
              </a:rPr>
              <a:t>Salesforce grew into a cloud software solution and acquired several other companies for Paas(Platform as a Service) and Saas (Software as a Service). </a:t>
            </a:r>
            <a:endParaRPr/>
          </a:p>
        </p:txBody>
      </p:sp>
      <p:pic>
        <p:nvPicPr>
          <p:cNvPr id="259" name="Google Shape;259;p32"/>
          <p:cNvPicPr preferRelativeResize="0"/>
          <p:nvPr/>
        </p:nvPicPr>
        <p:blipFill rotWithShape="1">
          <a:blip r:embed="rId3">
            <a:alphaModFix/>
          </a:blip>
          <a:srcRect b="0" l="0" r="0" t="0"/>
          <a:stretch/>
        </p:blipFill>
        <p:spPr>
          <a:xfrm>
            <a:off x="1560013" y="712667"/>
            <a:ext cx="5205047" cy="2114551"/>
          </a:xfrm>
          <a:prstGeom prst="rect">
            <a:avLst/>
          </a:prstGeom>
          <a:noFill/>
          <a:ln>
            <a:noFill/>
          </a:ln>
        </p:spPr>
      </p:pic>
    </p:spTree>
  </p:cSld>
  <p:clrMapOvr>
    <a:masterClrMapping/>
  </p:clrMapOvr>
  <mc:AlternateContent>
    <mc:Choice Requires="p14">
      <p:transition spd="slow" p14:dur="1200">
        <p:fade thruBlk="1"/>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7"/>
                                        </p:tgtEl>
                                        <p:attrNameLst>
                                          <p:attrName>style.visibility</p:attrName>
                                        </p:attrNameLst>
                                      </p:cBhvr>
                                      <p:to>
                                        <p:strVal val="visible"/>
                                      </p:to>
                                    </p:set>
                                    <p:animEffect filter="fade" transition="in">
                                      <p:cBhvr>
                                        <p:cTn dur="2000"/>
                                        <p:tgtEl>
                                          <p:spTgt spid="257"/>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258">
                                            <p:txEl>
                                              <p:pRg end="0" st="0"/>
                                            </p:txEl>
                                          </p:spTgt>
                                        </p:tgtEl>
                                        <p:attrNameLst>
                                          <p:attrName>style.visibility</p:attrName>
                                        </p:attrNameLst>
                                      </p:cBhvr>
                                      <p:to>
                                        <p:strVal val="visible"/>
                                      </p:to>
                                    </p:set>
                                    <p:animEffect filter="fade" transition="in">
                                      <p:cBhvr>
                                        <p:cTn dur="2000"/>
                                        <p:tgtEl>
                                          <p:spTgt spid="258">
                                            <p:txEl>
                                              <p:pRg end="0" st="0"/>
                                            </p:txEl>
                                          </p:spTgt>
                                        </p:tgtEl>
                                      </p:cBhvr>
                                    </p:animEffect>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258">
                                            <p:txEl>
                                              <p:pRg end="1" st="1"/>
                                            </p:txEl>
                                          </p:spTgt>
                                        </p:tgtEl>
                                        <p:attrNameLst>
                                          <p:attrName>style.visibility</p:attrName>
                                        </p:attrNameLst>
                                      </p:cBhvr>
                                      <p:to>
                                        <p:strVal val="visible"/>
                                      </p:to>
                                    </p:set>
                                    <p:animEffect filter="fade" transition="in">
                                      <p:cBhvr>
                                        <p:cTn dur="2000"/>
                                        <p:tgtEl>
                                          <p:spTgt spid="258">
                                            <p:txEl>
                                              <p:pRg end="1" st="1"/>
                                            </p:txEl>
                                          </p:spTgt>
                                        </p:tgtEl>
                                      </p:cBhvr>
                                    </p:animEffect>
                                  </p:childTnLst>
                                </p:cTn>
                              </p:par>
                            </p:childTnLst>
                          </p:cTn>
                        </p:par>
                        <p:par>
                          <p:cTn fill="hold">
                            <p:stCondLst>
                              <p:cond delay="6000"/>
                            </p:stCondLst>
                            <p:childTnLst>
                              <p:par>
                                <p:cTn fill="hold" nodeType="afterEffect" presetClass="entr" presetID="10" presetSubtype="0">
                                  <p:stCondLst>
                                    <p:cond delay="0"/>
                                  </p:stCondLst>
                                  <p:childTnLst>
                                    <p:set>
                                      <p:cBhvr>
                                        <p:cTn dur="1" fill="hold">
                                          <p:stCondLst>
                                            <p:cond delay="0"/>
                                          </p:stCondLst>
                                        </p:cTn>
                                        <p:tgtEl>
                                          <p:spTgt spid="258">
                                            <p:txEl>
                                              <p:pRg end="2" st="2"/>
                                            </p:txEl>
                                          </p:spTgt>
                                        </p:tgtEl>
                                        <p:attrNameLst>
                                          <p:attrName>style.visibility</p:attrName>
                                        </p:attrNameLst>
                                      </p:cBhvr>
                                      <p:to>
                                        <p:strVal val="visible"/>
                                      </p:to>
                                    </p:set>
                                    <p:animEffect filter="fade" transition="in">
                                      <p:cBhvr>
                                        <p:cTn dur="2000"/>
                                        <p:tgtEl>
                                          <p:spTgt spid="258">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50"/>
          <p:cNvSpPr txBox="1"/>
          <p:nvPr/>
        </p:nvSpPr>
        <p:spPr>
          <a:xfrm flipH="1" rot="1176">
            <a:off x="2740200" y="2073207"/>
            <a:ext cx="4384800" cy="1077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5800">
                <a:solidFill>
                  <a:schemeClr val="lt1"/>
                </a:solidFill>
              </a:rPr>
              <a:t>Thank You !!</a:t>
            </a:r>
            <a:endParaRPr sz="5800">
              <a:solidFill>
                <a:schemeClr val="lt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33"/>
          <p:cNvSpPr txBox="1"/>
          <p:nvPr>
            <p:ph type="title"/>
          </p:nvPr>
        </p:nvSpPr>
        <p:spPr>
          <a:xfrm>
            <a:off x="827484" y="319660"/>
            <a:ext cx="7053542" cy="1050398"/>
          </a:xfrm>
          <a:prstGeom prst="rect">
            <a:avLst/>
          </a:prstGeom>
          <a:noFill/>
          <a:ln>
            <a:noFill/>
          </a:ln>
        </p:spPr>
        <p:txBody>
          <a:bodyPr anchorCtr="0" anchor="t" bIns="34275" lIns="34275" spcFirstLastPara="1" rIns="34275" wrap="square" tIns="34275">
            <a:normAutofit/>
          </a:bodyPr>
          <a:lstStyle/>
          <a:p>
            <a:pPr indent="0" lvl="0" marL="0" marR="0" rtl="0" algn="ctr">
              <a:lnSpc>
                <a:spcPct val="100000"/>
              </a:lnSpc>
              <a:spcBef>
                <a:spcPts val="0"/>
              </a:spcBef>
              <a:spcAft>
                <a:spcPts val="0"/>
              </a:spcAft>
              <a:buClr>
                <a:srgbClr val="EBEBEB"/>
              </a:buClr>
              <a:buSzPts val="3200"/>
              <a:buFont typeface="Century Gothic"/>
              <a:buNone/>
            </a:pPr>
            <a:r>
              <a:rPr b="0" i="0" lang="en" sz="3200" u="none" cap="none" strike="noStrike">
                <a:solidFill>
                  <a:srgbClr val="EBEBEB"/>
                </a:solidFill>
                <a:latin typeface="Century Gothic"/>
                <a:ea typeface="Century Gothic"/>
                <a:cs typeface="Century Gothic"/>
                <a:sym typeface="Century Gothic"/>
              </a:rPr>
              <a:t>History &amp; Founder </a:t>
            </a:r>
            <a:endParaRPr/>
          </a:p>
        </p:txBody>
      </p:sp>
      <p:sp>
        <p:nvSpPr>
          <p:cNvPr id="265" name="Google Shape;265;p33"/>
          <p:cNvSpPr txBox="1"/>
          <p:nvPr>
            <p:ph idx="1" type="body"/>
          </p:nvPr>
        </p:nvSpPr>
        <p:spPr>
          <a:xfrm>
            <a:off x="398807" y="1126434"/>
            <a:ext cx="8050697" cy="3483666"/>
          </a:xfrm>
          <a:prstGeom prst="rect">
            <a:avLst/>
          </a:prstGeom>
          <a:noFill/>
          <a:ln>
            <a:noFill/>
          </a:ln>
        </p:spPr>
        <p:txBody>
          <a:bodyPr anchorCtr="0" anchor="t" bIns="34275" lIns="34275" spcFirstLastPara="1" rIns="34275" wrap="square" tIns="34275">
            <a:normAutofit/>
          </a:bodyPr>
          <a:lstStyle/>
          <a:p>
            <a:pPr indent="-254000" lvl="0" marL="254000" rtl="0" algn="l">
              <a:lnSpc>
                <a:spcPct val="100000"/>
              </a:lnSpc>
              <a:spcBef>
                <a:spcPts val="0"/>
              </a:spcBef>
              <a:spcAft>
                <a:spcPts val="0"/>
              </a:spcAft>
              <a:buSzPts val="1200"/>
              <a:buChar char="►"/>
            </a:pPr>
            <a:r>
              <a:rPr b="0" i="0" lang="en" sz="1500" u="none" cap="none" strike="noStrike">
                <a:solidFill>
                  <a:srgbClr val="FFFFFF"/>
                </a:solidFill>
                <a:latin typeface="Century Gothic"/>
                <a:ea typeface="Century Gothic"/>
                <a:cs typeface="Century Gothic"/>
                <a:sym typeface="Century Gothic"/>
              </a:rPr>
              <a:t>Salesforce is the worlds' first and most popular</a:t>
            </a:r>
            <a:r>
              <a:rPr b="1" lang="en"/>
              <a:t> CRM system .</a:t>
            </a:r>
            <a:endParaRPr b="1"/>
          </a:p>
          <a:p>
            <a:pPr indent="-254000" lvl="0" marL="254000" rtl="0" algn="l">
              <a:lnSpc>
                <a:spcPct val="100000"/>
              </a:lnSpc>
              <a:spcBef>
                <a:spcPts val="800"/>
              </a:spcBef>
              <a:spcAft>
                <a:spcPts val="0"/>
              </a:spcAft>
              <a:buSzPts val="1200"/>
              <a:buChar char="►"/>
            </a:pPr>
            <a:r>
              <a:rPr b="0" i="0" lang="en" sz="1500" u="none" cap="none" strike="noStrike">
                <a:solidFill>
                  <a:srgbClr val="FFFFFF"/>
                </a:solidFill>
                <a:latin typeface="Century Gothic"/>
                <a:ea typeface="Century Gothic"/>
                <a:cs typeface="Century Gothic"/>
                <a:sym typeface="Century Gothic"/>
              </a:rPr>
              <a:t>The  headquarter of Salesforce is situated  in San Francisco.</a:t>
            </a:r>
            <a:endParaRPr/>
          </a:p>
          <a:p>
            <a:pPr indent="-254000" lvl="0" marL="254000" rtl="0" algn="l">
              <a:lnSpc>
                <a:spcPct val="100000"/>
              </a:lnSpc>
              <a:spcBef>
                <a:spcPts val="800"/>
              </a:spcBef>
              <a:spcAft>
                <a:spcPts val="0"/>
              </a:spcAft>
              <a:buSzPts val="1200"/>
              <a:buChar char="►"/>
            </a:pPr>
            <a:r>
              <a:rPr b="0" i="0" lang="en" sz="1500" u="none" cap="none" strike="noStrike">
                <a:solidFill>
                  <a:srgbClr val="FFFFFF"/>
                </a:solidFill>
                <a:latin typeface="Century Gothic"/>
                <a:ea typeface="Century Gothic"/>
                <a:cs typeface="Century Gothic"/>
                <a:sym typeface="Century Gothic"/>
              </a:rPr>
              <a:t> More than 82,000 companies and many customers used this dynamic, web-based, low-cost CRM platform.</a:t>
            </a:r>
            <a:endParaRPr/>
          </a:p>
          <a:p>
            <a:pPr indent="-177800" lvl="0" marL="254000" rtl="0" algn="l">
              <a:lnSpc>
                <a:spcPct val="100000"/>
              </a:lnSpc>
              <a:spcBef>
                <a:spcPts val="800"/>
              </a:spcBef>
              <a:spcAft>
                <a:spcPts val="0"/>
              </a:spcAft>
              <a:buSzPts val="1200"/>
              <a:buNone/>
            </a:pPr>
            <a:r>
              <a:t/>
            </a:r>
            <a:endParaRPr b="0" i="0" sz="1500" u="none" cap="none" strike="noStrike">
              <a:solidFill>
                <a:srgbClr val="FFFFFF"/>
              </a:solidFill>
              <a:latin typeface="Century Gothic"/>
              <a:ea typeface="Century Gothic"/>
              <a:cs typeface="Century Gothic"/>
              <a:sym typeface="Century Gothic"/>
            </a:endParaRPr>
          </a:p>
          <a:p>
            <a:pPr indent="-254000" lvl="0" marL="254000" rtl="0" algn="l">
              <a:lnSpc>
                <a:spcPct val="100000"/>
              </a:lnSpc>
              <a:spcBef>
                <a:spcPts val="800"/>
              </a:spcBef>
              <a:spcAft>
                <a:spcPts val="0"/>
              </a:spcAft>
              <a:buSzPts val="1200"/>
              <a:buChar char="►"/>
            </a:pPr>
            <a:r>
              <a:rPr b="0" i="0" lang="en" sz="1500" u="none" cap="none" strike="noStrike">
                <a:solidFill>
                  <a:srgbClr val="FFFFFF"/>
                </a:solidFill>
                <a:latin typeface="Century Gothic"/>
                <a:ea typeface="Century Gothic"/>
                <a:cs typeface="Century Gothic"/>
                <a:sym typeface="Century Gothic"/>
              </a:rPr>
              <a:t>It was founded in March 1999 by former Oracle executive </a:t>
            </a:r>
            <a:r>
              <a:rPr b="1" lang="en"/>
              <a:t>Marc Benioff</a:t>
            </a:r>
            <a:endParaRPr b="1"/>
          </a:p>
          <a:p>
            <a:pPr indent="-254000" lvl="0" marL="254000" rtl="0" algn="l">
              <a:lnSpc>
                <a:spcPct val="100000"/>
              </a:lnSpc>
              <a:spcBef>
                <a:spcPts val="800"/>
              </a:spcBef>
              <a:spcAft>
                <a:spcPts val="0"/>
              </a:spcAft>
              <a:buSzPts val="1200"/>
              <a:buChar char="►"/>
            </a:pPr>
            <a:r>
              <a:rPr b="1" lang="en"/>
              <a:t> </a:t>
            </a:r>
            <a:r>
              <a:rPr b="0" i="0" lang="en" sz="1500" u="none" cap="none" strike="noStrike">
                <a:solidFill>
                  <a:srgbClr val="FFFFFF"/>
                </a:solidFill>
                <a:latin typeface="Century Gothic"/>
                <a:ea typeface="Century Gothic"/>
                <a:cs typeface="Century Gothic"/>
                <a:sym typeface="Century Gothic"/>
              </a:rPr>
              <a:t>Salesforce.com has its services translated into 16</a:t>
            </a:r>
            <a:r>
              <a:rPr baseline="30000" lang="en"/>
              <a:t> </a:t>
            </a:r>
            <a:r>
              <a:rPr b="0" i="0" lang="en" sz="1500" u="none" cap="none" strike="noStrike">
                <a:solidFill>
                  <a:srgbClr val="FFFFFF"/>
                </a:solidFill>
                <a:latin typeface="Century Gothic"/>
                <a:ea typeface="Century Gothic"/>
                <a:cs typeface="Century Gothic"/>
                <a:sym typeface="Century Gothic"/>
              </a:rPr>
              <a:t>different languages and currently has 82,400 regular customers and over 2,100,000 subscribers.</a:t>
            </a:r>
            <a:endParaRPr/>
          </a:p>
        </p:txBody>
      </p:sp>
    </p:spTree>
  </p:cSld>
  <p:clrMapOvr>
    <a:masterClrMapping/>
  </p:clrMapOvr>
  <mc:AlternateContent>
    <mc:Choice Requires="p14">
      <p:transition spd="slow" p14:dur="1200">
        <p:fade thruBlk="1"/>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4"/>
                                        </p:tgtEl>
                                        <p:attrNameLst>
                                          <p:attrName>style.visibility</p:attrName>
                                        </p:attrNameLst>
                                      </p:cBhvr>
                                      <p:to>
                                        <p:strVal val="visible"/>
                                      </p:to>
                                    </p:set>
                                    <p:animEffect filter="fade" transition="in">
                                      <p:cBhvr>
                                        <p:cTn dur="2000"/>
                                        <p:tgtEl>
                                          <p:spTgt spid="264"/>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265">
                                            <p:txEl>
                                              <p:pRg end="0" st="0"/>
                                            </p:txEl>
                                          </p:spTgt>
                                        </p:tgtEl>
                                        <p:attrNameLst>
                                          <p:attrName>style.visibility</p:attrName>
                                        </p:attrNameLst>
                                      </p:cBhvr>
                                      <p:to>
                                        <p:strVal val="visible"/>
                                      </p:to>
                                    </p:set>
                                    <p:animEffect filter="fade" transition="in">
                                      <p:cBhvr>
                                        <p:cTn dur="2000"/>
                                        <p:tgtEl>
                                          <p:spTgt spid="265">
                                            <p:txEl>
                                              <p:pRg end="0" st="0"/>
                                            </p:txEl>
                                          </p:spTgt>
                                        </p:tgtEl>
                                      </p:cBhvr>
                                    </p:animEffect>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265">
                                            <p:txEl>
                                              <p:pRg end="1" st="1"/>
                                            </p:txEl>
                                          </p:spTgt>
                                        </p:tgtEl>
                                        <p:attrNameLst>
                                          <p:attrName>style.visibility</p:attrName>
                                        </p:attrNameLst>
                                      </p:cBhvr>
                                      <p:to>
                                        <p:strVal val="visible"/>
                                      </p:to>
                                    </p:set>
                                    <p:animEffect filter="fade" transition="in">
                                      <p:cBhvr>
                                        <p:cTn dur="2000"/>
                                        <p:tgtEl>
                                          <p:spTgt spid="265">
                                            <p:txEl>
                                              <p:pRg end="1" st="1"/>
                                            </p:txEl>
                                          </p:spTgt>
                                        </p:tgtEl>
                                      </p:cBhvr>
                                    </p:animEffect>
                                  </p:childTnLst>
                                </p:cTn>
                              </p:par>
                            </p:childTnLst>
                          </p:cTn>
                        </p:par>
                        <p:par>
                          <p:cTn fill="hold">
                            <p:stCondLst>
                              <p:cond delay="6000"/>
                            </p:stCondLst>
                            <p:childTnLst>
                              <p:par>
                                <p:cTn fill="hold" nodeType="afterEffect" presetClass="entr" presetID="10" presetSubtype="0">
                                  <p:stCondLst>
                                    <p:cond delay="0"/>
                                  </p:stCondLst>
                                  <p:childTnLst>
                                    <p:set>
                                      <p:cBhvr>
                                        <p:cTn dur="1" fill="hold">
                                          <p:stCondLst>
                                            <p:cond delay="0"/>
                                          </p:stCondLst>
                                        </p:cTn>
                                        <p:tgtEl>
                                          <p:spTgt spid="265">
                                            <p:txEl>
                                              <p:pRg end="2" st="2"/>
                                            </p:txEl>
                                          </p:spTgt>
                                        </p:tgtEl>
                                        <p:attrNameLst>
                                          <p:attrName>style.visibility</p:attrName>
                                        </p:attrNameLst>
                                      </p:cBhvr>
                                      <p:to>
                                        <p:strVal val="visible"/>
                                      </p:to>
                                    </p:set>
                                    <p:animEffect filter="fade" transition="in">
                                      <p:cBhvr>
                                        <p:cTn dur="2000"/>
                                        <p:tgtEl>
                                          <p:spTgt spid="265">
                                            <p:txEl>
                                              <p:pRg end="2" st="2"/>
                                            </p:txEl>
                                          </p:spTgt>
                                        </p:tgtEl>
                                      </p:cBhvr>
                                    </p:animEffect>
                                  </p:childTnLst>
                                </p:cTn>
                              </p:par>
                            </p:childTnLst>
                          </p:cTn>
                        </p:par>
                        <p:par>
                          <p:cTn fill="hold">
                            <p:stCondLst>
                              <p:cond delay="8000"/>
                            </p:stCondLst>
                            <p:childTnLst>
                              <p:par>
                                <p:cTn fill="hold" nodeType="afterEffect" presetClass="entr" presetID="10" presetSubtype="0">
                                  <p:stCondLst>
                                    <p:cond delay="0"/>
                                  </p:stCondLst>
                                  <p:childTnLst>
                                    <p:set>
                                      <p:cBhvr>
                                        <p:cTn dur="1" fill="hold">
                                          <p:stCondLst>
                                            <p:cond delay="0"/>
                                          </p:stCondLst>
                                        </p:cTn>
                                        <p:tgtEl>
                                          <p:spTgt spid="265">
                                            <p:txEl>
                                              <p:pRg end="3" st="3"/>
                                            </p:txEl>
                                          </p:spTgt>
                                        </p:tgtEl>
                                        <p:attrNameLst>
                                          <p:attrName>style.visibility</p:attrName>
                                        </p:attrNameLst>
                                      </p:cBhvr>
                                      <p:to>
                                        <p:strVal val="visible"/>
                                      </p:to>
                                    </p:set>
                                    <p:animEffect filter="fade" transition="in">
                                      <p:cBhvr>
                                        <p:cTn dur="2000"/>
                                        <p:tgtEl>
                                          <p:spTgt spid="265">
                                            <p:txEl>
                                              <p:pRg end="3" st="3"/>
                                            </p:txEl>
                                          </p:spTgt>
                                        </p:tgtEl>
                                      </p:cBhvr>
                                    </p:animEffect>
                                  </p:childTnLst>
                                </p:cTn>
                              </p:par>
                            </p:childTnLst>
                          </p:cTn>
                        </p:par>
                        <p:par>
                          <p:cTn fill="hold">
                            <p:stCondLst>
                              <p:cond delay="10000"/>
                            </p:stCondLst>
                            <p:childTnLst>
                              <p:par>
                                <p:cTn fill="hold" nodeType="afterEffect" presetClass="entr" presetID="10" presetSubtype="0">
                                  <p:stCondLst>
                                    <p:cond delay="0"/>
                                  </p:stCondLst>
                                  <p:childTnLst>
                                    <p:set>
                                      <p:cBhvr>
                                        <p:cTn dur="1" fill="hold">
                                          <p:stCondLst>
                                            <p:cond delay="0"/>
                                          </p:stCondLst>
                                        </p:cTn>
                                        <p:tgtEl>
                                          <p:spTgt spid="265">
                                            <p:txEl>
                                              <p:pRg end="4" st="4"/>
                                            </p:txEl>
                                          </p:spTgt>
                                        </p:tgtEl>
                                        <p:attrNameLst>
                                          <p:attrName>style.visibility</p:attrName>
                                        </p:attrNameLst>
                                      </p:cBhvr>
                                      <p:to>
                                        <p:strVal val="visible"/>
                                      </p:to>
                                    </p:set>
                                    <p:animEffect filter="fade" transition="in">
                                      <p:cBhvr>
                                        <p:cTn dur="2000"/>
                                        <p:tgtEl>
                                          <p:spTgt spid="265">
                                            <p:txEl>
                                              <p:pRg end="4" st="4"/>
                                            </p:txEl>
                                          </p:spTgt>
                                        </p:tgtEl>
                                      </p:cBhvr>
                                    </p:animEffect>
                                  </p:childTnLst>
                                </p:cTn>
                              </p:par>
                            </p:childTnLst>
                          </p:cTn>
                        </p:par>
                        <p:par>
                          <p:cTn fill="hold">
                            <p:stCondLst>
                              <p:cond delay="12000"/>
                            </p:stCondLst>
                            <p:childTnLst>
                              <p:par>
                                <p:cTn fill="hold" nodeType="afterEffect" presetClass="entr" presetID="10" presetSubtype="0">
                                  <p:stCondLst>
                                    <p:cond delay="0"/>
                                  </p:stCondLst>
                                  <p:childTnLst>
                                    <p:set>
                                      <p:cBhvr>
                                        <p:cTn dur="1" fill="hold">
                                          <p:stCondLst>
                                            <p:cond delay="0"/>
                                          </p:stCondLst>
                                        </p:cTn>
                                        <p:tgtEl>
                                          <p:spTgt spid="265">
                                            <p:txEl>
                                              <p:pRg end="5" st="5"/>
                                            </p:txEl>
                                          </p:spTgt>
                                        </p:tgtEl>
                                        <p:attrNameLst>
                                          <p:attrName>style.visibility</p:attrName>
                                        </p:attrNameLst>
                                      </p:cBhvr>
                                      <p:to>
                                        <p:strVal val="visible"/>
                                      </p:to>
                                    </p:set>
                                    <p:animEffect filter="fade" transition="in">
                                      <p:cBhvr>
                                        <p:cTn dur="2000"/>
                                        <p:tgtEl>
                                          <p:spTgt spid="265">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34"/>
          <p:cNvSpPr txBox="1"/>
          <p:nvPr>
            <p:ph type="title"/>
          </p:nvPr>
        </p:nvSpPr>
        <p:spPr>
          <a:xfrm>
            <a:off x="484583" y="339539"/>
            <a:ext cx="7053543" cy="1050398"/>
          </a:xfrm>
          <a:prstGeom prst="rect">
            <a:avLst/>
          </a:prstGeom>
          <a:noFill/>
          <a:ln>
            <a:noFill/>
          </a:ln>
        </p:spPr>
        <p:txBody>
          <a:bodyPr anchorCtr="0" anchor="t" bIns="34275" lIns="34275" spcFirstLastPara="1" rIns="34275" wrap="square" tIns="34275">
            <a:normAutofit/>
          </a:bodyPr>
          <a:lstStyle/>
          <a:p>
            <a:pPr indent="0" lvl="0" marL="0" rtl="0" algn="l">
              <a:lnSpc>
                <a:spcPct val="100000"/>
              </a:lnSpc>
              <a:spcBef>
                <a:spcPts val="0"/>
              </a:spcBef>
              <a:spcAft>
                <a:spcPts val="0"/>
              </a:spcAft>
              <a:buClr>
                <a:srgbClr val="EBEBEB"/>
              </a:buClr>
              <a:buSzPts val="3200"/>
              <a:buFont typeface="Century Gothic"/>
              <a:buNone/>
            </a:pPr>
            <a:r>
              <a:rPr b="0" i="0" lang="en" sz="3200" u="none" cap="none" strike="noStrike">
                <a:solidFill>
                  <a:srgbClr val="EBEBEB"/>
                </a:solidFill>
                <a:latin typeface="Century Gothic"/>
                <a:ea typeface="Century Gothic"/>
                <a:cs typeface="Century Gothic"/>
                <a:sym typeface="Century Gothic"/>
              </a:rPr>
              <a:t>Founder </a:t>
            </a:r>
            <a:r>
              <a:rPr b="1" lang="en"/>
              <a:t>Marc Benioff (1964)</a:t>
            </a:r>
            <a:endParaRPr/>
          </a:p>
        </p:txBody>
      </p:sp>
      <p:pic>
        <p:nvPicPr>
          <p:cNvPr id="271" name="Google Shape;271;p34"/>
          <p:cNvPicPr preferRelativeResize="0"/>
          <p:nvPr/>
        </p:nvPicPr>
        <p:blipFill rotWithShape="1">
          <a:blip r:embed="rId3">
            <a:alphaModFix/>
          </a:blip>
          <a:srcRect b="0" l="0" r="0" t="0"/>
          <a:stretch/>
        </p:blipFill>
        <p:spPr>
          <a:xfrm>
            <a:off x="1098963" y="1017538"/>
            <a:ext cx="4864341" cy="2829260"/>
          </a:xfrm>
          <a:prstGeom prst="rect">
            <a:avLst/>
          </a:prstGeom>
          <a:noFill/>
          <a:ln>
            <a:noFill/>
          </a:ln>
        </p:spPr>
      </p:pic>
      <p:sp>
        <p:nvSpPr>
          <p:cNvPr id="272" name="Google Shape;272;p34"/>
          <p:cNvSpPr/>
          <p:nvPr/>
        </p:nvSpPr>
        <p:spPr>
          <a:xfrm>
            <a:off x="1526749" y="4194809"/>
            <a:ext cx="3254990" cy="373381"/>
          </a:xfrm>
          <a:prstGeom prst="rect">
            <a:avLst/>
          </a:prstGeom>
          <a:no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FFFFFF"/>
              </a:buClr>
              <a:buSzPts val="2000"/>
              <a:buFont typeface="Century Gothic"/>
              <a:buNone/>
            </a:pPr>
            <a:r>
              <a:rPr b="0" i="0" lang="en" sz="2000" u="none" cap="none" strike="noStrike">
                <a:solidFill>
                  <a:srgbClr val="FFFFFF"/>
                </a:solidFill>
                <a:latin typeface="Century Gothic"/>
                <a:ea typeface="Century Gothic"/>
                <a:cs typeface="Century Gothic"/>
                <a:sym typeface="Century Gothic"/>
              </a:rPr>
              <a:t>Net worth :4.2 Billion (2015)</a:t>
            </a:r>
            <a:endParaRPr sz="1100"/>
          </a:p>
        </p:txBody>
      </p:sp>
    </p:spTree>
  </p:cSld>
  <p:clrMapOvr>
    <a:masterClrMapping/>
  </p:clrMapOvr>
  <mc:AlternateContent>
    <mc:Choice Requires="p14">
      <p:transition spd="slow" p14:dur="1200">
        <p:fade thruBlk="1"/>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35"/>
          <p:cNvSpPr txBox="1"/>
          <p:nvPr>
            <p:ph type="title"/>
          </p:nvPr>
        </p:nvSpPr>
        <p:spPr>
          <a:xfrm>
            <a:off x="484583" y="339539"/>
            <a:ext cx="7053542" cy="1050398"/>
          </a:xfrm>
          <a:prstGeom prst="rect">
            <a:avLst/>
          </a:prstGeom>
          <a:noFill/>
          <a:ln>
            <a:noFill/>
          </a:ln>
        </p:spPr>
        <p:txBody>
          <a:bodyPr anchorCtr="0" anchor="t" bIns="34275" lIns="34275" spcFirstLastPara="1" rIns="34275" wrap="square" tIns="34275">
            <a:normAutofit/>
          </a:bodyPr>
          <a:lstStyle/>
          <a:p>
            <a:pPr indent="0" lvl="0" marL="0" rtl="0" algn="l">
              <a:lnSpc>
                <a:spcPct val="100000"/>
              </a:lnSpc>
              <a:spcBef>
                <a:spcPts val="0"/>
              </a:spcBef>
              <a:spcAft>
                <a:spcPts val="0"/>
              </a:spcAft>
              <a:buClr>
                <a:srgbClr val="EBEBEB"/>
              </a:buClr>
              <a:buSzPts val="3200"/>
              <a:buFont typeface="Century Gothic"/>
              <a:buNone/>
            </a:pPr>
            <a:r>
              <a:rPr b="0" i="0" lang="en" sz="3200" u="none" cap="none" strike="noStrike">
                <a:solidFill>
                  <a:srgbClr val="EBEBEB"/>
                </a:solidFill>
                <a:latin typeface="Century Gothic"/>
                <a:ea typeface="Century Gothic"/>
                <a:cs typeface="Century Gothic"/>
                <a:sym typeface="Century Gothic"/>
              </a:rPr>
              <a:t>Important to Remember</a:t>
            </a:r>
            <a:endParaRPr/>
          </a:p>
        </p:txBody>
      </p:sp>
      <p:pic>
        <p:nvPicPr>
          <p:cNvPr id="278" name="Google Shape;278;p35"/>
          <p:cNvPicPr preferRelativeResize="0"/>
          <p:nvPr/>
        </p:nvPicPr>
        <p:blipFill rotWithShape="1">
          <a:blip r:embed="rId3">
            <a:alphaModFix/>
          </a:blip>
          <a:srcRect b="0" l="0" r="0" t="0"/>
          <a:stretch/>
        </p:blipFill>
        <p:spPr>
          <a:xfrm>
            <a:off x="484582" y="1399462"/>
            <a:ext cx="8061541" cy="365333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7"/>
                                        </p:tgtEl>
                                        <p:attrNameLst>
                                          <p:attrName>style.visibility</p:attrName>
                                        </p:attrNameLst>
                                      </p:cBhvr>
                                      <p:to>
                                        <p:strVal val="visible"/>
                                      </p:to>
                                    </p:set>
                                    <p:animEffect filter="fade" transition="in">
                                      <p:cBhvr>
                                        <p:cTn dur="2000"/>
                                        <p:tgtEl>
                                          <p:spTgt spid="27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8"/>
                                        </p:tgtEl>
                                        <p:attrNameLst>
                                          <p:attrName>style.visibility</p:attrName>
                                        </p:attrNameLst>
                                      </p:cBhvr>
                                      <p:to>
                                        <p:strVal val="visible"/>
                                      </p:to>
                                    </p:set>
                                    <p:animEffect filter="fade" transition="in">
                                      <p:cBhvr>
                                        <p:cTn dur="2000"/>
                                        <p:tgtEl>
                                          <p:spTgt spid="27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pic>
        <p:nvPicPr>
          <p:cNvPr id="283" name="Google Shape;283;p36"/>
          <p:cNvPicPr preferRelativeResize="0"/>
          <p:nvPr/>
        </p:nvPicPr>
        <p:blipFill rotWithShape="1">
          <a:blip r:embed="rId3">
            <a:alphaModFix/>
          </a:blip>
          <a:srcRect b="0" l="0" r="0" t="0"/>
          <a:stretch/>
        </p:blipFill>
        <p:spPr>
          <a:xfrm>
            <a:off x="679336" y="846929"/>
            <a:ext cx="7471785" cy="4378924"/>
          </a:xfrm>
          <a:prstGeom prst="rect">
            <a:avLst/>
          </a:prstGeom>
          <a:noFill/>
          <a:ln>
            <a:noFill/>
          </a:ln>
        </p:spPr>
      </p:pic>
      <p:sp>
        <p:nvSpPr>
          <p:cNvPr id="284" name="Google Shape;284;p36"/>
          <p:cNvSpPr/>
          <p:nvPr/>
        </p:nvSpPr>
        <p:spPr>
          <a:xfrm>
            <a:off x="1618502" y="89534"/>
            <a:ext cx="3876349" cy="440056"/>
          </a:xfrm>
          <a:prstGeom prst="rect">
            <a:avLst/>
          </a:prstGeom>
          <a:no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FDFDFD"/>
              </a:buClr>
              <a:buSzPts val="2400"/>
              <a:buFont typeface="Century Gothic"/>
              <a:buNone/>
            </a:pPr>
            <a:r>
              <a:rPr b="0" i="0" lang="en" sz="2400" u="none" cap="none" strike="noStrike">
                <a:solidFill>
                  <a:srgbClr val="FDFDFD"/>
                </a:solidFill>
                <a:latin typeface="Century Gothic"/>
                <a:ea typeface="Century Gothic"/>
                <a:cs typeface="Century Gothic"/>
                <a:sym typeface="Century Gothic"/>
              </a:rPr>
              <a:t>Clouds and Platforms</a:t>
            </a:r>
            <a:endParaRPr sz="1100"/>
          </a:p>
        </p:txBody>
      </p:sp>
    </p:spTree>
  </p:cSld>
  <p:clrMapOvr>
    <a:masterClrMapping/>
  </p:clrMapOvr>
  <mc:AlternateContent>
    <mc:Choice Requires="p14">
      <p:transition spd="slow" p14:dur="1200">
        <p:fade thruBlk="1"/>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37"/>
          <p:cNvSpPr txBox="1"/>
          <p:nvPr>
            <p:ph type="title"/>
          </p:nvPr>
        </p:nvSpPr>
        <p:spPr>
          <a:xfrm>
            <a:off x="678396" y="339539"/>
            <a:ext cx="7267940" cy="1050398"/>
          </a:xfrm>
          <a:prstGeom prst="rect">
            <a:avLst/>
          </a:prstGeom>
          <a:noFill/>
          <a:ln>
            <a:noFill/>
          </a:ln>
        </p:spPr>
        <p:txBody>
          <a:bodyPr anchorCtr="0" anchor="t" bIns="34275" lIns="34275" spcFirstLastPara="1" rIns="34275" wrap="square" tIns="34275">
            <a:normAutofit/>
          </a:bodyPr>
          <a:lstStyle/>
          <a:p>
            <a:pPr indent="0" lvl="0" marL="0" rtl="0" algn="l">
              <a:lnSpc>
                <a:spcPct val="100000"/>
              </a:lnSpc>
              <a:spcBef>
                <a:spcPts val="0"/>
              </a:spcBef>
              <a:spcAft>
                <a:spcPts val="0"/>
              </a:spcAft>
              <a:buClr>
                <a:srgbClr val="EBEBEB"/>
              </a:buClr>
              <a:buSzPts val="3200"/>
              <a:buFont typeface="Century Gothic"/>
              <a:buNone/>
            </a:pPr>
            <a:r>
              <a:rPr b="0" i="0" lang="en" sz="3200" u="none" cap="none" strike="noStrike">
                <a:solidFill>
                  <a:srgbClr val="EBEBEB"/>
                </a:solidFill>
                <a:latin typeface="Century Gothic"/>
                <a:ea typeface="Century Gothic"/>
                <a:cs typeface="Century Gothic"/>
                <a:sym typeface="Century Gothic"/>
              </a:rPr>
              <a:t>Different sets of Clouds in Salesforce</a:t>
            </a:r>
            <a:endParaRPr/>
          </a:p>
        </p:txBody>
      </p:sp>
      <p:sp>
        <p:nvSpPr>
          <p:cNvPr id="290" name="Google Shape;290;p37"/>
          <p:cNvSpPr txBox="1"/>
          <p:nvPr>
            <p:ph idx="1" type="body"/>
          </p:nvPr>
        </p:nvSpPr>
        <p:spPr>
          <a:xfrm>
            <a:off x="1339347" y="1269640"/>
            <a:ext cx="7267940" cy="3416660"/>
          </a:xfrm>
          <a:prstGeom prst="rect">
            <a:avLst/>
          </a:prstGeom>
          <a:noFill/>
          <a:ln>
            <a:noFill/>
          </a:ln>
        </p:spPr>
        <p:txBody>
          <a:bodyPr anchorCtr="0" anchor="t" bIns="34275" lIns="34275" spcFirstLastPara="1" rIns="34275" wrap="square" tIns="34275">
            <a:normAutofit/>
          </a:bodyPr>
          <a:lstStyle/>
          <a:p>
            <a:pPr indent="-254000" lvl="0" marL="254000" rtl="0" algn="l">
              <a:lnSpc>
                <a:spcPct val="100000"/>
              </a:lnSpc>
              <a:spcBef>
                <a:spcPts val="0"/>
              </a:spcBef>
              <a:spcAft>
                <a:spcPts val="0"/>
              </a:spcAft>
              <a:buSzPts val="1400"/>
              <a:buChar char="►"/>
            </a:pPr>
            <a:r>
              <a:rPr lang="en" sz="1800"/>
              <a:t>Salesforce is divided into different sets of tools referred as “clouds”:</a:t>
            </a:r>
            <a:endParaRPr/>
          </a:p>
          <a:p>
            <a:pPr indent="-254000" lvl="0" marL="254000" rtl="0" algn="just">
              <a:lnSpc>
                <a:spcPct val="100000"/>
              </a:lnSpc>
              <a:spcBef>
                <a:spcPts val="800"/>
              </a:spcBef>
              <a:spcAft>
                <a:spcPts val="0"/>
              </a:spcAft>
              <a:buSzPts val="1200"/>
              <a:buFont typeface="Noto Sans Symbols"/>
              <a:buChar char="●"/>
            </a:pPr>
            <a:r>
              <a:rPr b="0" i="0" lang="en" sz="1500" u="none" cap="none" strike="noStrike">
                <a:solidFill>
                  <a:srgbClr val="FFFFFF"/>
                </a:solidFill>
                <a:latin typeface="Century Gothic"/>
                <a:ea typeface="Century Gothic"/>
                <a:cs typeface="Century Gothic"/>
                <a:sym typeface="Century Gothic"/>
              </a:rPr>
              <a:t>Sales Cloud</a:t>
            </a:r>
            <a:endParaRPr/>
          </a:p>
          <a:p>
            <a:pPr indent="-254000" lvl="0" marL="254000" rtl="0" algn="just">
              <a:lnSpc>
                <a:spcPct val="100000"/>
              </a:lnSpc>
              <a:spcBef>
                <a:spcPts val="800"/>
              </a:spcBef>
              <a:spcAft>
                <a:spcPts val="0"/>
              </a:spcAft>
              <a:buSzPts val="1200"/>
              <a:buFont typeface="Noto Sans Symbols"/>
              <a:buChar char="●"/>
            </a:pPr>
            <a:r>
              <a:rPr b="0" i="0" lang="en" sz="1500" u="none" cap="none" strike="noStrike">
                <a:solidFill>
                  <a:srgbClr val="FFFFFF"/>
                </a:solidFill>
                <a:latin typeface="Century Gothic"/>
                <a:ea typeface="Century Gothic"/>
                <a:cs typeface="Century Gothic"/>
                <a:sym typeface="Century Gothic"/>
              </a:rPr>
              <a:t>Service Cloud</a:t>
            </a:r>
            <a:endParaRPr/>
          </a:p>
          <a:p>
            <a:pPr indent="-254000" lvl="0" marL="254000" rtl="0" algn="just">
              <a:lnSpc>
                <a:spcPct val="100000"/>
              </a:lnSpc>
              <a:spcBef>
                <a:spcPts val="800"/>
              </a:spcBef>
              <a:spcAft>
                <a:spcPts val="0"/>
              </a:spcAft>
              <a:buSzPts val="1200"/>
              <a:buFont typeface="Noto Sans Symbols"/>
              <a:buChar char="●"/>
            </a:pPr>
            <a:r>
              <a:rPr b="0" i="0" lang="en" sz="1500" u="none" cap="none" strike="noStrike">
                <a:solidFill>
                  <a:srgbClr val="FFFFFF"/>
                </a:solidFill>
                <a:latin typeface="Century Gothic"/>
                <a:ea typeface="Century Gothic"/>
                <a:cs typeface="Century Gothic"/>
                <a:sym typeface="Century Gothic"/>
              </a:rPr>
              <a:t>Marketing Cloud</a:t>
            </a:r>
            <a:endParaRPr/>
          </a:p>
          <a:p>
            <a:pPr indent="-254000" lvl="0" marL="254000" rtl="0" algn="just">
              <a:lnSpc>
                <a:spcPct val="100000"/>
              </a:lnSpc>
              <a:spcBef>
                <a:spcPts val="800"/>
              </a:spcBef>
              <a:spcAft>
                <a:spcPts val="0"/>
              </a:spcAft>
              <a:buSzPts val="1200"/>
              <a:buFont typeface="Noto Sans Symbols"/>
              <a:buChar char="●"/>
            </a:pPr>
            <a:r>
              <a:rPr b="0" i="0" lang="en" sz="1500" u="none" cap="none" strike="noStrike">
                <a:solidFill>
                  <a:srgbClr val="FFFFFF"/>
                </a:solidFill>
                <a:latin typeface="Century Gothic"/>
                <a:ea typeface="Century Gothic"/>
                <a:cs typeface="Century Gothic"/>
                <a:sym typeface="Century Gothic"/>
              </a:rPr>
              <a:t>Community Cloud</a:t>
            </a:r>
            <a:endParaRPr/>
          </a:p>
          <a:p>
            <a:pPr indent="-254000" lvl="0" marL="254000" rtl="0" algn="just">
              <a:lnSpc>
                <a:spcPct val="100000"/>
              </a:lnSpc>
              <a:spcBef>
                <a:spcPts val="800"/>
              </a:spcBef>
              <a:spcAft>
                <a:spcPts val="0"/>
              </a:spcAft>
              <a:buSzPts val="1200"/>
              <a:buFont typeface="Noto Sans Symbols"/>
              <a:buChar char="●"/>
            </a:pPr>
            <a:r>
              <a:rPr b="0" i="0" lang="en" sz="1500" u="none" cap="none" strike="noStrike">
                <a:solidFill>
                  <a:srgbClr val="FFFFFF"/>
                </a:solidFill>
                <a:latin typeface="Century Gothic"/>
                <a:ea typeface="Century Gothic"/>
                <a:cs typeface="Century Gothic"/>
                <a:sym typeface="Century Gothic"/>
              </a:rPr>
              <a:t>Wave Analytics</a:t>
            </a:r>
            <a:endParaRPr/>
          </a:p>
          <a:p>
            <a:pPr indent="-254000" lvl="0" marL="254000" rtl="0" algn="just">
              <a:lnSpc>
                <a:spcPct val="100000"/>
              </a:lnSpc>
              <a:spcBef>
                <a:spcPts val="800"/>
              </a:spcBef>
              <a:spcAft>
                <a:spcPts val="0"/>
              </a:spcAft>
              <a:buSzPts val="1200"/>
              <a:buFont typeface="Noto Sans Symbols"/>
              <a:buChar char="●"/>
            </a:pPr>
            <a:r>
              <a:rPr b="0" i="0" lang="en" sz="1500" u="none" cap="none" strike="noStrike">
                <a:solidFill>
                  <a:srgbClr val="FFFFFF"/>
                </a:solidFill>
                <a:latin typeface="Century Gothic"/>
                <a:ea typeface="Century Gothic"/>
                <a:cs typeface="Century Gothic"/>
                <a:sym typeface="Century Gothic"/>
              </a:rPr>
              <a:t>Apps and Programs</a:t>
            </a:r>
            <a:endParaRPr/>
          </a:p>
          <a:p>
            <a:pPr indent="-254000" lvl="0" marL="254000" rtl="0" algn="just">
              <a:lnSpc>
                <a:spcPct val="100000"/>
              </a:lnSpc>
              <a:spcBef>
                <a:spcPts val="800"/>
              </a:spcBef>
              <a:spcAft>
                <a:spcPts val="0"/>
              </a:spcAft>
              <a:buSzPts val="1200"/>
              <a:buFont typeface="Noto Sans Symbols"/>
              <a:buChar char="●"/>
            </a:pPr>
            <a:r>
              <a:rPr b="0" i="0" lang="en" sz="1500" u="none" cap="none" strike="noStrike">
                <a:solidFill>
                  <a:srgbClr val="FFFFFF"/>
                </a:solidFill>
                <a:latin typeface="Century Gothic"/>
                <a:ea typeface="Century Gothic"/>
                <a:cs typeface="Century Gothic"/>
                <a:sym typeface="Century Gothic"/>
              </a:rPr>
              <a:t>IOT Cloud</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9"/>
                                        </p:tgtEl>
                                        <p:attrNameLst>
                                          <p:attrName>style.visibility</p:attrName>
                                        </p:attrNameLst>
                                      </p:cBhvr>
                                      <p:to>
                                        <p:strVal val="visible"/>
                                      </p:to>
                                    </p:set>
                                    <p:animEffect filter="fade" transition="in">
                                      <p:cBhvr>
                                        <p:cTn dur="2000"/>
                                        <p:tgtEl>
                                          <p:spTgt spid="28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0">
                                            <p:txEl>
                                              <p:pRg end="0" st="0"/>
                                            </p:txEl>
                                          </p:spTgt>
                                        </p:tgtEl>
                                        <p:attrNameLst>
                                          <p:attrName>style.visibility</p:attrName>
                                        </p:attrNameLst>
                                      </p:cBhvr>
                                      <p:to>
                                        <p:strVal val="visible"/>
                                      </p:to>
                                    </p:set>
                                    <p:animEffect filter="fade" transition="in">
                                      <p:cBhvr>
                                        <p:cTn dur="2000"/>
                                        <p:tgtEl>
                                          <p:spTgt spid="29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0">
                                            <p:txEl>
                                              <p:pRg end="1" st="1"/>
                                            </p:txEl>
                                          </p:spTgt>
                                        </p:tgtEl>
                                        <p:attrNameLst>
                                          <p:attrName>style.visibility</p:attrName>
                                        </p:attrNameLst>
                                      </p:cBhvr>
                                      <p:to>
                                        <p:strVal val="visible"/>
                                      </p:to>
                                    </p:set>
                                    <p:animEffect filter="fade" transition="in">
                                      <p:cBhvr>
                                        <p:cTn dur="2000"/>
                                        <p:tgtEl>
                                          <p:spTgt spid="29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0">
                                            <p:txEl>
                                              <p:pRg end="2" st="2"/>
                                            </p:txEl>
                                          </p:spTgt>
                                        </p:tgtEl>
                                        <p:attrNameLst>
                                          <p:attrName>style.visibility</p:attrName>
                                        </p:attrNameLst>
                                      </p:cBhvr>
                                      <p:to>
                                        <p:strVal val="visible"/>
                                      </p:to>
                                    </p:set>
                                    <p:animEffect filter="fade" transition="in">
                                      <p:cBhvr>
                                        <p:cTn dur="2000"/>
                                        <p:tgtEl>
                                          <p:spTgt spid="290">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0">
                                            <p:txEl>
                                              <p:pRg end="3" st="3"/>
                                            </p:txEl>
                                          </p:spTgt>
                                        </p:tgtEl>
                                        <p:attrNameLst>
                                          <p:attrName>style.visibility</p:attrName>
                                        </p:attrNameLst>
                                      </p:cBhvr>
                                      <p:to>
                                        <p:strVal val="visible"/>
                                      </p:to>
                                    </p:set>
                                    <p:animEffect filter="fade" transition="in">
                                      <p:cBhvr>
                                        <p:cTn dur="2000"/>
                                        <p:tgtEl>
                                          <p:spTgt spid="290">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0">
                                            <p:txEl>
                                              <p:pRg end="4" st="4"/>
                                            </p:txEl>
                                          </p:spTgt>
                                        </p:tgtEl>
                                        <p:attrNameLst>
                                          <p:attrName>style.visibility</p:attrName>
                                        </p:attrNameLst>
                                      </p:cBhvr>
                                      <p:to>
                                        <p:strVal val="visible"/>
                                      </p:to>
                                    </p:set>
                                    <p:animEffect filter="fade" transition="in">
                                      <p:cBhvr>
                                        <p:cTn dur="2000"/>
                                        <p:tgtEl>
                                          <p:spTgt spid="290">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0">
                                            <p:txEl>
                                              <p:pRg end="5" st="5"/>
                                            </p:txEl>
                                          </p:spTgt>
                                        </p:tgtEl>
                                        <p:attrNameLst>
                                          <p:attrName>style.visibility</p:attrName>
                                        </p:attrNameLst>
                                      </p:cBhvr>
                                      <p:to>
                                        <p:strVal val="visible"/>
                                      </p:to>
                                    </p:set>
                                    <p:animEffect filter="fade" transition="in">
                                      <p:cBhvr>
                                        <p:cTn dur="2000"/>
                                        <p:tgtEl>
                                          <p:spTgt spid="290">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0">
                                            <p:txEl>
                                              <p:pRg end="6" st="6"/>
                                            </p:txEl>
                                          </p:spTgt>
                                        </p:tgtEl>
                                        <p:attrNameLst>
                                          <p:attrName>style.visibility</p:attrName>
                                        </p:attrNameLst>
                                      </p:cBhvr>
                                      <p:to>
                                        <p:strVal val="visible"/>
                                      </p:to>
                                    </p:set>
                                    <p:animEffect filter="fade" transition="in">
                                      <p:cBhvr>
                                        <p:cTn dur="2000"/>
                                        <p:tgtEl>
                                          <p:spTgt spid="290">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0">
                                            <p:txEl>
                                              <p:pRg end="7" st="7"/>
                                            </p:txEl>
                                          </p:spTgt>
                                        </p:tgtEl>
                                        <p:attrNameLst>
                                          <p:attrName>style.visibility</p:attrName>
                                        </p:attrNameLst>
                                      </p:cBhvr>
                                      <p:to>
                                        <p:strVal val="visible"/>
                                      </p:to>
                                    </p:set>
                                    <p:animEffect filter="fade" transition="in">
                                      <p:cBhvr>
                                        <p:cTn dur="2000"/>
                                        <p:tgtEl>
                                          <p:spTgt spid="290">
                                            <p:txEl>
                                              <p:pRg end="7" st="7"/>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38"/>
          <p:cNvSpPr txBox="1"/>
          <p:nvPr>
            <p:ph type="title"/>
          </p:nvPr>
        </p:nvSpPr>
        <p:spPr>
          <a:xfrm>
            <a:off x="484583" y="339539"/>
            <a:ext cx="7053542" cy="1050398"/>
          </a:xfrm>
          <a:prstGeom prst="rect">
            <a:avLst/>
          </a:prstGeom>
          <a:noFill/>
          <a:ln>
            <a:noFill/>
          </a:ln>
        </p:spPr>
        <p:txBody>
          <a:bodyPr anchorCtr="0" anchor="t" bIns="34275" lIns="34275" spcFirstLastPara="1" rIns="34275" wrap="square" tIns="34275">
            <a:normAutofit/>
          </a:bodyPr>
          <a:lstStyle/>
          <a:p>
            <a:pPr indent="-558800" lvl="0" marL="558800" marR="0" rtl="0" algn="ctr">
              <a:lnSpc>
                <a:spcPct val="100000"/>
              </a:lnSpc>
              <a:spcBef>
                <a:spcPts val="0"/>
              </a:spcBef>
              <a:spcAft>
                <a:spcPts val="0"/>
              </a:spcAft>
              <a:buClr>
                <a:srgbClr val="EBEBEB"/>
              </a:buClr>
              <a:buSzPts val="3200"/>
              <a:buFont typeface="Noto Sans Symbols"/>
              <a:buChar char="●"/>
            </a:pPr>
            <a:r>
              <a:rPr b="0" i="0" lang="en" sz="3200" u="none" cap="none" strike="noStrike">
                <a:solidFill>
                  <a:srgbClr val="EBEBEB"/>
                </a:solidFill>
                <a:latin typeface="Century Gothic"/>
                <a:ea typeface="Century Gothic"/>
                <a:cs typeface="Century Gothic"/>
                <a:sym typeface="Century Gothic"/>
              </a:rPr>
              <a:t>Sales Cloud</a:t>
            </a:r>
            <a:endParaRPr/>
          </a:p>
        </p:txBody>
      </p:sp>
      <p:sp>
        <p:nvSpPr>
          <p:cNvPr id="296" name="Google Shape;296;p38"/>
          <p:cNvSpPr txBox="1"/>
          <p:nvPr>
            <p:ph idx="1" type="body"/>
          </p:nvPr>
        </p:nvSpPr>
        <p:spPr>
          <a:xfrm>
            <a:off x="828220" y="969947"/>
            <a:ext cx="7918368" cy="1087454"/>
          </a:xfrm>
          <a:prstGeom prst="rect">
            <a:avLst/>
          </a:prstGeom>
          <a:noFill/>
          <a:ln>
            <a:noFill/>
          </a:ln>
        </p:spPr>
        <p:txBody>
          <a:bodyPr anchorCtr="0" anchor="t" bIns="34275" lIns="34275" spcFirstLastPara="1" rIns="34275" wrap="square" tIns="34275">
            <a:normAutofit/>
          </a:bodyPr>
          <a:lstStyle/>
          <a:p>
            <a:pPr indent="-254000" lvl="0" marL="254000" marR="0" rtl="0" algn="l">
              <a:lnSpc>
                <a:spcPct val="100000"/>
              </a:lnSpc>
              <a:spcBef>
                <a:spcPts val="0"/>
              </a:spcBef>
              <a:spcAft>
                <a:spcPts val="0"/>
              </a:spcAft>
              <a:buClr>
                <a:schemeClr val="accent1"/>
              </a:buClr>
              <a:buSzPts val="1200"/>
              <a:buFont typeface="Noto Sans Symbols"/>
              <a:buChar char="►"/>
            </a:pPr>
            <a:r>
              <a:rPr lang="en">
                <a:latin typeface="Calibri"/>
                <a:ea typeface="Calibri"/>
                <a:cs typeface="Calibri"/>
                <a:sym typeface="Calibri"/>
              </a:rPr>
              <a:t>Sales Cloud helps to sell products and Services, manage connection with customer, and close more deals. Sales Cloud include Chatter, Social Contact, Marketing and Leads, Data.com, Opportunities and quotes, Approval and Work process, Files and Libraries, Analytics and Forecasting, Partner Management, AppExchange, Email and calendaring</a:t>
            </a:r>
            <a:endParaRPr/>
          </a:p>
        </p:txBody>
      </p:sp>
      <p:sp>
        <p:nvSpPr>
          <p:cNvPr id="297" name="Google Shape;297;p38"/>
          <p:cNvSpPr txBox="1"/>
          <p:nvPr>
            <p:ph idx="4294967295" type="sldNum"/>
          </p:nvPr>
        </p:nvSpPr>
        <p:spPr>
          <a:xfrm>
            <a:off x="7965774" y="405132"/>
            <a:ext cx="225911" cy="392430"/>
          </a:xfrm>
          <a:prstGeom prst="rect">
            <a:avLst/>
          </a:prstGeom>
          <a:noFill/>
          <a:ln>
            <a:noFill/>
          </a:ln>
        </p:spPr>
        <p:txBody>
          <a:bodyPr anchorCtr="0" anchor="b" bIns="34275" lIns="34275" spcFirstLastPara="1" rIns="34275" wrap="square" tIns="34275">
            <a:spAutoFit/>
          </a:bodyPr>
          <a:lstStyle/>
          <a:p>
            <a:pPr indent="0" lvl="0" marL="0" rtl="0" algn="ctr">
              <a:lnSpc>
                <a:spcPct val="100000"/>
              </a:lnSpc>
              <a:spcBef>
                <a:spcPts val="0"/>
              </a:spcBef>
              <a:spcAft>
                <a:spcPts val="0"/>
              </a:spcAft>
              <a:buClr>
                <a:srgbClr val="FFFFFF"/>
              </a:buClr>
              <a:buSzPts val="2100"/>
              <a:buFont typeface="Century Gothic"/>
              <a:buNone/>
            </a:pPr>
            <a:fld id="{00000000-1234-1234-1234-123412341234}" type="slidenum">
              <a:rPr lang="en" sz="2100">
                <a:solidFill>
                  <a:srgbClr val="FFFFFF"/>
                </a:solidFill>
              </a:rPr>
              <a:t>‹#›</a:t>
            </a:fld>
            <a:endParaRPr/>
          </a:p>
        </p:txBody>
      </p:sp>
      <p:pic>
        <p:nvPicPr>
          <p:cNvPr id="298" name="Google Shape;298;p38"/>
          <p:cNvPicPr preferRelativeResize="0"/>
          <p:nvPr/>
        </p:nvPicPr>
        <p:blipFill rotWithShape="1">
          <a:blip r:embed="rId3">
            <a:alphaModFix/>
          </a:blip>
          <a:srcRect b="0" l="0" r="0" t="0"/>
          <a:stretch/>
        </p:blipFill>
        <p:spPr>
          <a:xfrm>
            <a:off x="2628118" y="1954784"/>
            <a:ext cx="4418782" cy="3285761"/>
          </a:xfrm>
          <a:prstGeom prst="rect">
            <a:avLst/>
          </a:prstGeom>
          <a:noFill/>
          <a:ln>
            <a:noFill/>
          </a:ln>
        </p:spPr>
      </p:pic>
    </p:spTree>
  </p:cSld>
  <p:clrMapOvr>
    <a:masterClrMapping/>
  </p:clrMapOvr>
  <mc:AlternateContent>
    <mc:Choice Requires="p14">
      <p:transition spd="slow" p14:dur="1200">
        <p:fade thruBlk="1"/>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5"/>
                                        </p:tgtEl>
                                        <p:attrNameLst>
                                          <p:attrName>style.visibility</p:attrName>
                                        </p:attrNameLst>
                                      </p:cBhvr>
                                      <p:to>
                                        <p:strVal val="visible"/>
                                      </p:to>
                                    </p:set>
                                    <p:animEffect filter="fade" transition="in">
                                      <p:cBhvr>
                                        <p:cTn dur="2000"/>
                                        <p:tgtEl>
                                          <p:spTgt spid="29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6">
                                            <p:txEl>
                                              <p:pRg end="0" st="0"/>
                                            </p:txEl>
                                          </p:spTgt>
                                        </p:tgtEl>
                                        <p:attrNameLst>
                                          <p:attrName>style.visibility</p:attrName>
                                        </p:attrNameLst>
                                      </p:cBhvr>
                                      <p:to>
                                        <p:strVal val="visible"/>
                                      </p:to>
                                    </p:set>
                                    <p:animEffect filter="fade" transition="in">
                                      <p:cBhvr>
                                        <p:cTn dur="2000"/>
                                        <p:tgtEl>
                                          <p:spTgt spid="296">
                                            <p:txEl>
                                              <p:pRg end="0" st="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39"/>
          <p:cNvSpPr txBox="1"/>
          <p:nvPr>
            <p:ph type="title"/>
          </p:nvPr>
        </p:nvSpPr>
        <p:spPr>
          <a:xfrm>
            <a:off x="1269773" y="-1"/>
            <a:ext cx="7053543" cy="1050399"/>
          </a:xfrm>
          <a:prstGeom prst="rect">
            <a:avLst/>
          </a:prstGeom>
          <a:noFill/>
          <a:ln>
            <a:noFill/>
          </a:ln>
        </p:spPr>
        <p:txBody>
          <a:bodyPr anchorCtr="0" anchor="t" bIns="34275" lIns="34275" spcFirstLastPara="1" rIns="34275" wrap="square" tIns="34275">
            <a:normAutofit/>
          </a:bodyPr>
          <a:lstStyle/>
          <a:p>
            <a:pPr indent="0" lvl="0" marL="0" rtl="0" algn="l">
              <a:lnSpc>
                <a:spcPct val="100000"/>
              </a:lnSpc>
              <a:spcBef>
                <a:spcPts val="0"/>
              </a:spcBef>
              <a:spcAft>
                <a:spcPts val="0"/>
              </a:spcAft>
              <a:buClr>
                <a:srgbClr val="EBEBEB"/>
              </a:buClr>
              <a:buSzPts val="3200"/>
              <a:buFont typeface="Century Gothic"/>
              <a:buNone/>
            </a:pPr>
            <a:r>
              <a:rPr b="0" i="0" lang="en" sz="3200" u="none" cap="none" strike="noStrike">
                <a:solidFill>
                  <a:srgbClr val="EBEBEB"/>
                </a:solidFill>
                <a:latin typeface="Century Gothic"/>
                <a:ea typeface="Century Gothic"/>
                <a:cs typeface="Century Gothic"/>
                <a:sym typeface="Century Gothic"/>
              </a:rPr>
              <a:t>Features of Sales Cloud</a:t>
            </a:r>
            <a:endParaRPr/>
          </a:p>
        </p:txBody>
      </p:sp>
      <p:sp>
        <p:nvSpPr>
          <p:cNvPr id="304" name="Google Shape;304;p39"/>
          <p:cNvSpPr txBox="1"/>
          <p:nvPr>
            <p:ph idx="1" type="body"/>
          </p:nvPr>
        </p:nvSpPr>
        <p:spPr>
          <a:xfrm>
            <a:off x="610600" y="571914"/>
            <a:ext cx="8371889" cy="4283766"/>
          </a:xfrm>
          <a:prstGeom prst="rect">
            <a:avLst/>
          </a:prstGeom>
          <a:noFill/>
          <a:ln>
            <a:noFill/>
          </a:ln>
        </p:spPr>
        <p:txBody>
          <a:bodyPr anchorCtr="0" anchor="t" bIns="34275" lIns="34275" spcFirstLastPara="1" rIns="34275" wrap="square" tIns="34275">
            <a:normAutofit/>
          </a:bodyPr>
          <a:lstStyle/>
          <a:p>
            <a:pPr indent="-177800" lvl="0" marL="254000" rtl="0" algn="l">
              <a:lnSpc>
                <a:spcPct val="100000"/>
              </a:lnSpc>
              <a:spcBef>
                <a:spcPts val="0"/>
              </a:spcBef>
              <a:spcAft>
                <a:spcPts val="0"/>
              </a:spcAft>
              <a:buSzPts val="1200"/>
              <a:buNone/>
            </a:pPr>
            <a:r>
              <a:t/>
            </a:r>
            <a:endParaRPr b="1" u="sng"/>
          </a:p>
          <a:p>
            <a:pPr indent="-254000" lvl="0" marL="254000" rtl="0" algn="l">
              <a:lnSpc>
                <a:spcPct val="100000"/>
              </a:lnSpc>
              <a:spcBef>
                <a:spcPts val="800"/>
              </a:spcBef>
              <a:spcAft>
                <a:spcPts val="0"/>
              </a:spcAft>
              <a:buSzPts val="1200"/>
              <a:buChar char="►"/>
            </a:pPr>
            <a:r>
              <a:rPr b="1" lang="en" u="sng"/>
              <a:t>Contact Management</a:t>
            </a:r>
            <a:endParaRPr/>
          </a:p>
          <a:p>
            <a:pPr indent="-254000" lvl="0" marL="254000" rtl="0" algn="l">
              <a:lnSpc>
                <a:spcPct val="100000"/>
              </a:lnSpc>
              <a:spcBef>
                <a:spcPts val="800"/>
              </a:spcBef>
              <a:spcAft>
                <a:spcPts val="0"/>
              </a:spcAft>
              <a:buSzPts val="1200"/>
              <a:buChar char="►"/>
            </a:pPr>
            <a:r>
              <a:rPr b="1" lang="en" u="sng"/>
              <a:t>Opportunity Management</a:t>
            </a:r>
            <a:endParaRPr/>
          </a:p>
          <a:p>
            <a:pPr indent="-254000" lvl="0" marL="254000" rtl="0" algn="l">
              <a:lnSpc>
                <a:spcPct val="100000"/>
              </a:lnSpc>
              <a:spcBef>
                <a:spcPts val="800"/>
              </a:spcBef>
              <a:spcAft>
                <a:spcPts val="0"/>
              </a:spcAft>
              <a:buSzPts val="1200"/>
              <a:buChar char="►"/>
            </a:pPr>
            <a:r>
              <a:rPr b="1" lang="en" u="sng"/>
              <a:t>SalesforceIQ Inbox</a:t>
            </a:r>
            <a:endParaRPr/>
          </a:p>
          <a:p>
            <a:pPr indent="-254000" lvl="0" marL="254000" rtl="0" algn="l">
              <a:lnSpc>
                <a:spcPct val="100000"/>
              </a:lnSpc>
              <a:spcBef>
                <a:spcPts val="800"/>
              </a:spcBef>
              <a:spcAft>
                <a:spcPts val="0"/>
              </a:spcAft>
              <a:buSzPts val="1200"/>
              <a:buChar char="►"/>
            </a:pPr>
            <a:r>
              <a:rPr b="1" lang="en" u="sng"/>
              <a:t>Salesforce®Engage</a:t>
            </a:r>
            <a:endParaRPr/>
          </a:p>
          <a:p>
            <a:pPr indent="-254000" lvl="0" marL="254000" rtl="0" algn="l">
              <a:lnSpc>
                <a:spcPct val="100000"/>
              </a:lnSpc>
              <a:spcBef>
                <a:spcPts val="800"/>
              </a:spcBef>
              <a:spcAft>
                <a:spcPts val="0"/>
              </a:spcAft>
              <a:buSzPts val="1200"/>
              <a:buChar char="►"/>
            </a:pPr>
            <a:r>
              <a:rPr b="1" lang="en" u="sng"/>
              <a:t>Sales Collaboration</a:t>
            </a:r>
            <a:endParaRPr/>
          </a:p>
          <a:p>
            <a:pPr indent="-254000" lvl="0" marL="254000" rtl="0" algn="l">
              <a:lnSpc>
                <a:spcPct val="100000"/>
              </a:lnSpc>
              <a:spcBef>
                <a:spcPts val="800"/>
              </a:spcBef>
              <a:spcAft>
                <a:spcPts val="0"/>
              </a:spcAft>
              <a:buSzPts val="1200"/>
              <a:buChar char="►"/>
            </a:pPr>
            <a:r>
              <a:rPr b="1" lang="en" u="sng"/>
              <a:t>Lead Management</a:t>
            </a:r>
            <a:endParaRPr/>
          </a:p>
          <a:p>
            <a:pPr indent="-254000" lvl="0" marL="254000" rtl="0" algn="l">
              <a:lnSpc>
                <a:spcPct val="100000"/>
              </a:lnSpc>
              <a:spcBef>
                <a:spcPts val="800"/>
              </a:spcBef>
              <a:spcAft>
                <a:spcPts val="0"/>
              </a:spcAft>
              <a:buSzPts val="1200"/>
              <a:buChar char="►"/>
            </a:pPr>
            <a:r>
              <a:rPr b="1" lang="en" u="sng"/>
              <a:t>Marketing Automation</a:t>
            </a:r>
            <a:endParaRPr/>
          </a:p>
          <a:p>
            <a:pPr indent="-254000" lvl="0" marL="254000" rtl="0" algn="l">
              <a:lnSpc>
                <a:spcPct val="100000"/>
              </a:lnSpc>
              <a:spcBef>
                <a:spcPts val="800"/>
              </a:spcBef>
              <a:spcAft>
                <a:spcPts val="0"/>
              </a:spcAft>
              <a:buSzPts val="1200"/>
              <a:buChar char="►"/>
            </a:pPr>
            <a:r>
              <a:rPr b="1" lang="en" u="sng"/>
              <a:t>Sales Data</a:t>
            </a:r>
            <a:endParaRPr/>
          </a:p>
          <a:p>
            <a:pPr indent="-254000" lvl="0" marL="254000" rtl="0" algn="l">
              <a:lnSpc>
                <a:spcPct val="100000"/>
              </a:lnSpc>
              <a:spcBef>
                <a:spcPts val="800"/>
              </a:spcBef>
              <a:spcAft>
                <a:spcPts val="0"/>
              </a:spcAft>
              <a:buSzPts val="1200"/>
              <a:buChar char="►"/>
            </a:pPr>
            <a:r>
              <a:rPr b="1" lang="en" u="sng"/>
              <a:t>Partner Management</a:t>
            </a:r>
            <a:endParaRPr/>
          </a:p>
          <a:p>
            <a:pPr indent="-254000" lvl="0" marL="254000" rtl="0" algn="l">
              <a:lnSpc>
                <a:spcPct val="100000"/>
              </a:lnSpc>
              <a:spcBef>
                <a:spcPts val="800"/>
              </a:spcBef>
              <a:spcAft>
                <a:spcPts val="0"/>
              </a:spcAft>
              <a:buSzPts val="1200"/>
              <a:buChar char="►"/>
            </a:pPr>
            <a:r>
              <a:rPr b="1" lang="en" u="sng"/>
              <a:t>Lightning Voice</a:t>
            </a:r>
            <a:endParaRPr/>
          </a:p>
          <a:p>
            <a:pPr indent="-254000" lvl="0" marL="254000" rtl="0" algn="l">
              <a:lnSpc>
                <a:spcPct val="100000"/>
              </a:lnSpc>
              <a:spcBef>
                <a:spcPts val="800"/>
              </a:spcBef>
              <a:spcAft>
                <a:spcPts val="0"/>
              </a:spcAft>
              <a:buSzPts val="1200"/>
              <a:buChar char="►"/>
            </a:pPr>
            <a:r>
              <a:rPr b="1" lang="en" u="sng"/>
              <a:t>Mobile App</a:t>
            </a:r>
            <a:endParaRPr/>
          </a:p>
        </p:txBody>
      </p:sp>
    </p:spTree>
  </p:cSld>
  <p:clrMapOvr>
    <a:masterClrMapping/>
  </p:clrMapOvr>
  <mc:AlternateContent>
    <mc:Choice Requires="p14">
      <p:transition spd="slow" p14:dur="1200">
        <p:fade thruBlk="1"/>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3"/>
                                        </p:tgtEl>
                                        <p:attrNameLst>
                                          <p:attrName>style.visibility</p:attrName>
                                        </p:attrNameLst>
                                      </p:cBhvr>
                                      <p:to>
                                        <p:strVal val="visible"/>
                                      </p:to>
                                    </p:set>
                                    <p:animEffect filter="fade" transition="in">
                                      <p:cBhvr>
                                        <p:cTn dur="2000"/>
                                        <p:tgtEl>
                                          <p:spTgt spid="30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4">
                                            <p:txEl>
                                              <p:pRg end="0" st="0"/>
                                            </p:txEl>
                                          </p:spTgt>
                                        </p:tgtEl>
                                        <p:attrNameLst>
                                          <p:attrName>style.visibility</p:attrName>
                                        </p:attrNameLst>
                                      </p:cBhvr>
                                      <p:to>
                                        <p:strVal val="visible"/>
                                      </p:to>
                                    </p:set>
                                    <p:animEffect filter="fade" transition="in">
                                      <p:cBhvr>
                                        <p:cTn dur="2000"/>
                                        <p:tgtEl>
                                          <p:spTgt spid="30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4">
                                            <p:txEl>
                                              <p:pRg end="1" st="1"/>
                                            </p:txEl>
                                          </p:spTgt>
                                        </p:tgtEl>
                                        <p:attrNameLst>
                                          <p:attrName>style.visibility</p:attrName>
                                        </p:attrNameLst>
                                      </p:cBhvr>
                                      <p:to>
                                        <p:strVal val="visible"/>
                                      </p:to>
                                    </p:set>
                                    <p:animEffect filter="fade" transition="in">
                                      <p:cBhvr>
                                        <p:cTn dur="2000"/>
                                        <p:tgtEl>
                                          <p:spTgt spid="30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4">
                                            <p:txEl>
                                              <p:pRg end="2" st="2"/>
                                            </p:txEl>
                                          </p:spTgt>
                                        </p:tgtEl>
                                        <p:attrNameLst>
                                          <p:attrName>style.visibility</p:attrName>
                                        </p:attrNameLst>
                                      </p:cBhvr>
                                      <p:to>
                                        <p:strVal val="visible"/>
                                      </p:to>
                                    </p:set>
                                    <p:animEffect filter="fade" transition="in">
                                      <p:cBhvr>
                                        <p:cTn dur="2000"/>
                                        <p:tgtEl>
                                          <p:spTgt spid="304">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4">
                                            <p:txEl>
                                              <p:pRg end="3" st="3"/>
                                            </p:txEl>
                                          </p:spTgt>
                                        </p:tgtEl>
                                        <p:attrNameLst>
                                          <p:attrName>style.visibility</p:attrName>
                                        </p:attrNameLst>
                                      </p:cBhvr>
                                      <p:to>
                                        <p:strVal val="visible"/>
                                      </p:to>
                                    </p:set>
                                    <p:animEffect filter="fade" transition="in">
                                      <p:cBhvr>
                                        <p:cTn dur="2000"/>
                                        <p:tgtEl>
                                          <p:spTgt spid="304">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4">
                                            <p:txEl>
                                              <p:pRg end="4" st="4"/>
                                            </p:txEl>
                                          </p:spTgt>
                                        </p:tgtEl>
                                        <p:attrNameLst>
                                          <p:attrName>style.visibility</p:attrName>
                                        </p:attrNameLst>
                                      </p:cBhvr>
                                      <p:to>
                                        <p:strVal val="visible"/>
                                      </p:to>
                                    </p:set>
                                    <p:animEffect filter="fade" transition="in">
                                      <p:cBhvr>
                                        <p:cTn dur="2000"/>
                                        <p:tgtEl>
                                          <p:spTgt spid="304">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4">
                                            <p:txEl>
                                              <p:pRg end="5" st="5"/>
                                            </p:txEl>
                                          </p:spTgt>
                                        </p:tgtEl>
                                        <p:attrNameLst>
                                          <p:attrName>style.visibility</p:attrName>
                                        </p:attrNameLst>
                                      </p:cBhvr>
                                      <p:to>
                                        <p:strVal val="visible"/>
                                      </p:to>
                                    </p:set>
                                    <p:animEffect filter="fade" transition="in">
                                      <p:cBhvr>
                                        <p:cTn dur="2000"/>
                                        <p:tgtEl>
                                          <p:spTgt spid="304">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4">
                                            <p:txEl>
                                              <p:pRg end="6" st="6"/>
                                            </p:txEl>
                                          </p:spTgt>
                                        </p:tgtEl>
                                        <p:attrNameLst>
                                          <p:attrName>style.visibility</p:attrName>
                                        </p:attrNameLst>
                                      </p:cBhvr>
                                      <p:to>
                                        <p:strVal val="visible"/>
                                      </p:to>
                                    </p:set>
                                    <p:animEffect filter="fade" transition="in">
                                      <p:cBhvr>
                                        <p:cTn dur="2000"/>
                                        <p:tgtEl>
                                          <p:spTgt spid="304">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4">
                                            <p:txEl>
                                              <p:pRg end="7" st="7"/>
                                            </p:txEl>
                                          </p:spTgt>
                                        </p:tgtEl>
                                        <p:attrNameLst>
                                          <p:attrName>style.visibility</p:attrName>
                                        </p:attrNameLst>
                                      </p:cBhvr>
                                      <p:to>
                                        <p:strVal val="visible"/>
                                      </p:to>
                                    </p:set>
                                    <p:animEffect filter="fade" transition="in">
                                      <p:cBhvr>
                                        <p:cTn dur="2000"/>
                                        <p:tgtEl>
                                          <p:spTgt spid="304">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4">
                                            <p:txEl>
                                              <p:pRg end="8" st="8"/>
                                            </p:txEl>
                                          </p:spTgt>
                                        </p:tgtEl>
                                        <p:attrNameLst>
                                          <p:attrName>style.visibility</p:attrName>
                                        </p:attrNameLst>
                                      </p:cBhvr>
                                      <p:to>
                                        <p:strVal val="visible"/>
                                      </p:to>
                                    </p:set>
                                    <p:animEffect filter="fade" transition="in">
                                      <p:cBhvr>
                                        <p:cTn dur="2000"/>
                                        <p:tgtEl>
                                          <p:spTgt spid="304">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4">
                                            <p:txEl>
                                              <p:pRg end="9" st="9"/>
                                            </p:txEl>
                                          </p:spTgt>
                                        </p:tgtEl>
                                        <p:attrNameLst>
                                          <p:attrName>style.visibility</p:attrName>
                                        </p:attrNameLst>
                                      </p:cBhvr>
                                      <p:to>
                                        <p:strVal val="visible"/>
                                      </p:to>
                                    </p:set>
                                    <p:animEffect filter="fade" transition="in">
                                      <p:cBhvr>
                                        <p:cTn dur="2000"/>
                                        <p:tgtEl>
                                          <p:spTgt spid="304">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4">
                                            <p:txEl>
                                              <p:pRg end="10" st="10"/>
                                            </p:txEl>
                                          </p:spTgt>
                                        </p:tgtEl>
                                        <p:attrNameLst>
                                          <p:attrName>style.visibility</p:attrName>
                                        </p:attrNameLst>
                                      </p:cBhvr>
                                      <p:to>
                                        <p:strVal val="visible"/>
                                      </p:to>
                                    </p:set>
                                    <p:animEffect filter="fade" transition="in">
                                      <p:cBhvr>
                                        <p:cTn dur="2000"/>
                                        <p:tgtEl>
                                          <p:spTgt spid="304">
                                            <p:txEl>
                                              <p:pRg end="10" st="1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4">
                                            <p:txEl>
                                              <p:pRg end="11" st="11"/>
                                            </p:txEl>
                                          </p:spTgt>
                                        </p:tgtEl>
                                        <p:attrNameLst>
                                          <p:attrName>style.visibility</p:attrName>
                                        </p:attrNameLst>
                                      </p:cBhvr>
                                      <p:to>
                                        <p:strVal val="visible"/>
                                      </p:to>
                                    </p:set>
                                    <p:animEffect filter="fade" transition="in">
                                      <p:cBhvr>
                                        <p:cTn dur="2000"/>
                                        <p:tgtEl>
                                          <p:spTgt spid="304">
                                            <p:txEl>
                                              <p:pRg end="11" st="1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Ion">
  <a:themeElements>
    <a:clrScheme name="Ion">
      <a:dk1>
        <a:srgbClr val="000000"/>
      </a:dk1>
      <a:lt1>
        <a:srgbClr val="FFFFFF"/>
      </a:lt1>
      <a:dk2>
        <a:srgbClr val="A7A7A7"/>
      </a:dk2>
      <a:lt2>
        <a:srgbClr val="535353"/>
      </a:lt2>
      <a:accent1>
        <a:srgbClr val="ACD433"/>
      </a:accent1>
      <a:accent2>
        <a:srgbClr val="E6C133"/>
      </a:accent2>
      <a:accent3>
        <a:srgbClr val="EF7A24"/>
      </a:accent3>
      <a:accent4>
        <a:srgbClr val="5AA0F5"/>
      </a:accent4>
      <a:accent5>
        <a:srgbClr val="75CEEC"/>
      </a:accent5>
      <a:accent6>
        <a:srgbClr val="65D6A0"/>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